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3" r:id="rId8"/>
    <p:sldId id="274" r:id="rId9"/>
    <p:sldId id="264" r:id="rId10"/>
    <p:sldId id="271" r:id="rId11"/>
    <p:sldId id="272" r:id="rId12"/>
    <p:sldId id="266" r:id="rId13"/>
    <p:sldId id="268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C4AE6-F4E7-AF99-398E-61E26003E9FE}" v="116" dt="2025-12-05T01:01:39.688"/>
    <p1510:client id="{2250CAAC-6BE8-C401-900E-21A8C5E5BB67}" v="4" dt="2025-12-05T03:19:31.812"/>
    <p1510:client id="{2D3C78E8-1FEA-35AD-10FF-AFD29CDC9403}" v="73" dt="2025-12-05T03:07:46.241"/>
    <p1510:client id="{3C2D4E3C-8A07-4643-849F-0D99453D688E}" v="2" dt="2025-12-04T19:16:30.706"/>
    <p1510:client id="{41428690-C7EE-29B8-E93D-77C1254D0941}" v="17" dt="2025-12-05T15:57:38.984"/>
    <p1510:client id="{502455D4-C0F8-D3CD-9BFA-7D1BC42FE904}" v="20" dt="2025-12-05T01:50:15.553"/>
    <p1510:client id="{7DDF2C42-83C2-209D-0F19-BF2A8CE2E9F0}" v="4" dt="2025-12-05T12:51:56.080"/>
    <p1510:client id="{8F1F6D21-2C7D-092A-4AE2-E8C6B4D07364}" v="160" dt="2025-12-05T09:55:54.888"/>
    <p1510:client id="{900AF175-23A7-4815-9C70-F7BB8F84C51E}" v="8" dt="2025-12-04T16:16:21.952"/>
    <p1510:client id="{AC016D65-F355-A6AA-10A6-71999C12739F}" v="5" dt="2025-12-05T00:02:37.6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B38A8-E504-4B15-B096-09ED92F244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A30BC6-AA81-4743-888D-A9FA00298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</a:t>
          </a:r>
          <a:r>
            <a:rPr lang="en-US"/>
            <a:t>: Predict if a flight is a vacation or business trip.</a:t>
          </a:r>
        </a:p>
      </dgm:t>
    </dgm:pt>
    <dgm:pt modelId="{F612643B-24D0-48EB-B1A2-5097B9A89FF9}" type="parTrans" cxnId="{E8EE209C-3F7B-4D59-9732-8ACBE3B1960A}">
      <dgm:prSet/>
      <dgm:spPr/>
      <dgm:t>
        <a:bodyPr/>
        <a:lstStyle/>
        <a:p>
          <a:endParaRPr lang="en-US"/>
        </a:p>
      </dgm:t>
    </dgm:pt>
    <dgm:pt modelId="{8B19CBD2-2699-475D-A6B2-2BE4EB0BDA37}" type="sibTrans" cxnId="{E8EE209C-3F7B-4D59-9732-8ACBE3B1960A}">
      <dgm:prSet/>
      <dgm:spPr/>
      <dgm:t>
        <a:bodyPr/>
        <a:lstStyle/>
        <a:p>
          <a:endParaRPr lang="en-US"/>
        </a:p>
      </dgm:t>
    </dgm:pt>
    <dgm:pt modelId="{0E2C12AE-F9BB-4EE9-99DA-FE76D0EAB8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</a:t>
          </a:r>
          <a:r>
            <a:rPr lang="en-US"/>
            <a:t>: Variables like fare, distance, income, population, and airline info. </a:t>
          </a:r>
        </a:p>
      </dgm:t>
    </dgm:pt>
    <dgm:pt modelId="{7E59BF87-38F6-4D97-BE80-5BBDCCF2AAF4}" type="parTrans" cxnId="{44BA5CE3-DB65-4D84-813F-D458A571CCF0}">
      <dgm:prSet/>
      <dgm:spPr/>
      <dgm:t>
        <a:bodyPr/>
        <a:lstStyle/>
        <a:p>
          <a:endParaRPr lang="en-US"/>
        </a:p>
      </dgm:t>
    </dgm:pt>
    <dgm:pt modelId="{0A539E4C-7DEB-4090-99AE-9028D7EA5F7B}" type="sibTrans" cxnId="{44BA5CE3-DB65-4D84-813F-D458A571CCF0}">
      <dgm:prSet/>
      <dgm:spPr/>
      <dgm:t>
        <a:bodyPr/>
        <a:lstStyle/>
        <a:p>
          <a:endParaRPr lang="en-US"/>
        </a:p>
      </dgm:t>
    </dgm:pt>
    <dgm:pt modelId="{DE700E1D-1AD7-49D1-A372-C7152EB906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Models:</a:t>
          </a:r>
          <a:r>
            <a:rPr lang="en-US"/>
            <a:t> Logistic Regression, SVM, and Random Forest </a:t>
          </a:r>
        </a:p>
      </dgm:t>
    </dgm:pt>
    <dgm:pt modelId="{1623F2D5-6F5E-4024-8BC9-4EBC8269352D}" type="parTrans" cxnId="{725A218E-FE92-40E9-A791-92ADB062E97A}">
      <dgm:prSet/>
      <dgm:spPr/>
      <dgm:t>
        <a:bodyPr/>
        <a:lstStyle/>
        <a:p>
          <a:endParaRPr lang="en-US"/>
        </a:p>
      </dgm:t>
    </dgm:pt>
    <dgm:pt modelId="{7585D3F9-FA52-422D-BFCD-85A849FC2233}" type="sibTrans" cxnId="{725A218E-FE92-40E9-A791-92ADB062E97A}">
      <dgm:prSet/>
      <dgm:spPr/>
      <dgm:t>
        <a:bodyPr/>
        <a:lstStyle/>
        <a:p>
          <a:endParaRPr lang="en-US"/>
        </a:p>
      </dgm:t>
    </dgm:pt>
    <dgm:pt modelId="{2BFD4B0F-BC77-4614-B594-74C9BD84FF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Evaluation:</a:t>
          </a:r>
          <a:r>
            <a:rPr lang="en-US"/>
            <a:t> 10–Fold Cross-Validation + Test Accuracy </a:t>
          </a:r>
        </a:p>
      </dgm:t>
    </dgm:pt>
    <dgm:pt modelId="{E02E30B1-6258-4DF0-A4E4-6AB7B6D931E9}" type="parTrans" cxnId="{76FE3D14-DA5F-4C9E-A2ED-E94007A3312F}">
      <dgm:prSet/>
      <dgm:spPr/>
      <dgm:t>
        <a:bodyPr/>
        <a:lstStyle/>
        <a:p>
          <a:endParaRPr lang="en-US"/>
        </a:p>
      </dgm:t>
    </dgm:pt>
    <dgm:pt modelId="{15F2191A-EBD4-4F21-B87C-EE1E7811D9F3}" type="sibTrans" cxnId="{76FE3D14-DA5F-4C9E-A2ED-E94007A3312F}">
      <dgm:prSet/>
      <dgm:spPr/>
      <dgm:t>
        <a:bodyPr/>
        <a:lstStyle/>
        <a:p>
          <a:endParaRPr lang="en-US"/>
        </a:p>
      </dgm:t>
    </dgm:pt>
    <dgm:pt modelId="{9CDF6537-B23A-4ED1-8327-6628BC0D3E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Summary:</a:t>
          </a:r>
          <a:r>
            <a:rPr lang="en-US"/>
            <a:t> Main takeaways from model results and final conclusions.</a:t>
          </a:r>
        </a:p>
      </dgm:t>
    </dgm:pt>
    <dgm:pt modelId="{C732EA51-6879-4B40-8D76-467EF57EBBDF}" type="parTrans" cxnId="{4F12F79D-AF13-46AE-8D2A-B45359861379}">
      <dgm:prSet/>
      <dgm:spPr/>
      <dgm:t>
        <a:bodyPr/>
        <a:lstStyle/>
        <a:p>
          <a:endParaRPr lang="en-US"/>
        </a:p>
      </dgm:t>
    </dgm:pt>
    <dgm:pt modelId="{A1457399-682F-4536-A59C-F33FC69BE684}" type="sibTrans" cxnId="{4F12F79D-AF13-46AE-8D2A-B45359861379}">
      <dgm:prSet/>
      <dgm:spPr/>
      <dgm:t>
        <a:bodyPr/>
        <a:lstStyle/>
        <a:p>
          <a:endParaRPr lang="en-US"/>
        </a:p>
      </dgm:t>
    </dgm:pt>
    <dgm:pt modelId="{F17F7795-A4E0-4E31-80CF-AB454557E4C0}" type="pres">
      <dgm:prSet presAssocID="{644B38A8-E504-4B15-B096-09ED92F24444}" presName="root" presStyleCnt="0">
        <dgm:presLayoutVars>
          <dgm:dir/>
          <dgm:resizeHandles val="exact"/>
        </dgm:presLayoutVars>
      </dgm:prSet>
      <dgm:spPr/>
    </dgm:pt>
    <dgm:pt modelId="{612588A5-2297-4E6E-9E25-815E25594E88}" type="pres">
      <dgm:prSet presAssocID="{34A30BC6-AA81-4743-888D-A9FA002987E4}" presName="compNode" presStyleCnt="0"/>
      <dgm:spPr/>
    </dgm:pt>
    <dgm:pt modelId="{DDED475A-E2F1-4135-8869-19AD66EB36E5}" type="pres">
      <dgm:prSet presAssocID="{34A30BC6-AA81-4743-888D-A9FA002987E4}" presName="bgRect" presStyleLbl="bgShp" presStyleIdx="0" presStyleCnt="5"/>
      <dgm:spPr/>
    </dgm:pt>
    <dgm:pt modelId="{14842B53-1C3C-43D5-8E46-7A23F07E2872}" type="pres">
      <dgm:prSet presAssocID="{34A30BC6-AA81-4743-888D-A9FA002987E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ECAE8648-A501-4796-B10F-E345B92CC39A}" type="pres">
      <dgm:prSet presAssocID="{34A30BC6-AA81-4743-888D-A9FA002987E4}" presName="spaceRect" presStyleCnt="0"/>
      <dgm:spPr/>
    </dgm:pt>
    <dgm:pt modelId="{30D2B2C7-D94D-45AD-BCA7-DBF26FDD1897}" type="pres">
      <dgm:prSet presAssocID="{34A30BC6-AA81-4743-888D-A9FA002987E4}" presName="parTx" presStyleLbl="revTx" presStyleIdx="0" presStyleCnt="5">
        <dgm:presLayoutVars>
          <dgm:chMax val="0"/>
          <dgm:chPref val="0"/>
        </dgm:presLayoutVars>
      </dgm:prSet>
      <dgm:spPr/>
    </dgm:pt>
    <dgm:pt modelId="{F96E4776-E0DD-470B-96B0-867101BFB401}" type="pres">
      <dgm:prSet presAssocID="{8B19CBD2-2699-475D-A6B2-2BE4EB0BDA37}" presName="sibTrans" presStyleCnt="0"/>
      <dgm:spPr/>
    </dgm:pt>
    <dgm:pt modelId="{2F4617D7-A205-4BFA-BED7-89CBE220CA0D}" type="pres">
      <dgm:prSet presAssocID="{0E2C12AE-F9BB-4EE9-99DA-FE76D0EAB8EC}" presName="compNode" presStyleCnt="0"/>
      <dgm:spPr/>
    </dgm:pt>
    <dgm:pt modelId="{2D59682D-16B4-44EC-94F1-490E36E366B3}" type="pres">
      <dgm:prSet presAssocID="{0E2C12AE-F9BB-4EE9-99DA-FE76D0EAB8EC}" presName="bgRect" presStyleLbl="bgShp" presStyleIdx="1" presStyleCnt="5"/>
      <dgm:spPr/>
    </dgm:pt>
    <dgm:pt modelId="{CDB6E108-DD37-4928-A151-68A5F3148D33}" type="pres">
      <dgm:prSet presAssocID="{0E2C12AE-F9BB-4EE9-99DA-FE76D0EAB8E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443334A9-8A86-4137-8B5E-5C312C2F7633}" type="pres">
      <dgm:prSet presAssocID="{0E2C12AE-F9BB-4EE9-99DA-FE76D0EAB8EC}" presName="spaceRect" presStyleCnt="0"/>
      <dgm:spPr/>
    </dgm:pt>
    <dgm:pt modelId="{03010169-9060-4AE2-8873-A6970C89CD8E}" type="pres">
      <dgm:prSet presAssocID="{0E2C12AE-F9BB-4EE9-99DA-FE76D0EAB8EC}" presName="parTx" presStyleLbl="revTx" presStyleIdx="1" presStyleCnt="5">
        <dgm:presLayoutVars>
          <dgm:chMax val="0"/>
          <dgm:chPref val="0"/>
        </dgm:presLayoutVars>
      </dgm:prSet>
      <dgm:spPr/>
    </dgm:pt>
    <dgm:pt modelId="{5E933093-11A4-4248-99AD-A20BEE54CB2B}" type="pres">
      <dgm:prSet presAssocID="{0A539E4C-7DEB-4090-99AE-9028D7EA5F7B}" presName="sibTrans" presStyleCnt="0"/>
      <dgm:spPr/>
    </dgm:pt>
    <dgm:pt modelId="{FCD29512-EAB1-440B-A7AC-4BF7D67B13DC}" type="pres">
      <dgm:prSet presAssocID="{DE700E1D-1AD7-49D1-A372-C7152EB906D5}" presName="compNode" presStyleCnt="0"/>
      <dgm:spPr/>
    </dgm:pt>
    <dgm:pt modelId="{F953B861-B052-44E0-A0E1-0BEDA2AD0391}" type="pres">
      <dgm:prSet presAssocID="{DE700E1D-1AD7-49D1-A372-C7152EB906D5}" presName="bgRect" presStyleLbl="bgShp" presStyleIdx="2" presStyleCnt="5"/>
      <dgm:spPr/>
    </dgm:pt>
    <dgm:pt modelId="{799B794F-661E-4308-872E-C530051FAB09}" type="pres">
      <dgm:prSet presAssocID="{DE700E1D-1AD7-49D1-A372-C7152EB906D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4D5A08A-B3DC-484C-82BE-2C0FD28B3001}" type="pres">
      <dgm:prSet presAssocID="{DE700E1D-1AD7-49D1-A372-C7152EB906D5}" presName="spaceRect" presStyleCnt="0"/>
      <dgm:spPr/>
    </dgm:pt>
    <dgm:pt modelId="{1C98732E-37C5-434C-8032-0A70EC88134B}" type="pres">
      <dgm:prSet presAssocID="{DE700E1D-1AD7-49D1-A372-C7152EB906D5}" presName="parTx" presStyleLbl="revTx" presStyleIdx="2" presStyleCnt="5">
        <dgm:presLayoutVars>
          <dgm:chMax val="0"/>
          <dgm:chPref val="0"/>
        </dgm:presLayoutVars>
      </dgm:prSet>
      <dgm:spPr/>
    </dgm:pt>
    <dgm:pt modelId="{196F7EFA-F188-4BB5-BCFD-7ACD7B7A4C5A}" type="pres">
      <dgm:prSet presAssocID="{7585D3F9-FA52-422D-BFCD-85A849FC2233}" presName="sibTrans" presStyleCnt="0"/>
      <dgm:spPr/>
    </dgm:pt>
    <dgm:pt modelId="{435D005B-73E4-4C78-B63F-14DF08D02202}" type="pres">
      <dgm:prSet presAssocID="{2BFD4B0F-BC77-4614-B594-74C9BD84FFF1}" presName="compNode" presStyleCnt="0"/>
      <dgm:spPr/>
    </dgm:pt>
    <dgm:pt modelId="{3865FA24-2071-4D12-AFEB-948C39D85553}" type="pres">
      <dgm:prSet presAssocID="{2BFD4B0F-BC77-4614-B594-74C9BD84FFF1}" presName="bgRect" presStyleLbl="bgShp" presStyleIdx="3" presStyleCnt="5"/>
      <dgm:spPr/>
    </dgm:pt>
    <dgm:pt modelId="{A097BD2B-F2FA-431D-98B2-CA9954A9E807}" type="pres">
      <dgm:prSet presAssocID="{2BFD4B0F-BC77-4614-B594-74C9BD84FF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31EB57DF-2B2D-42EC-A34E-73BF83BD8264}" type="pres">
      <dgm:prSet presAssocID="{2BFD4B0F-BC77-4614-B594-74C9BD84FFF1}" presName="spaceRect" presStyleCnt="0"/>
      <dgm:spPr/>
    </dgm:pt>
    <dgm:pt modelId="{032F6E9A-857E-4E6C-B7D3-F33769D8594A}" type="pres">
      <dgm:prSet presAssocID="{2BFD4B0F-BC77-4614-B594-74C9BD84FFF1}" presName="parTx" presStyleLbl="revTx" presStyleIdx="3" presStyleCnt="5">
        <dgm:presLayoutVars>
          <dgm:chMax val="0"/>
          <dgm:chPref val="0"/>
        </dgm:presLayoutVars>
      </dgm:prSet>
      <dgm:spPr/>
    </dgm:pt>
    <dgm:pt modelId="{A3293FE0-ABF8-4C3E-BBEE-2DAE6295E1F2}" type="pres">
      <dgm:prSet presAssocID="{15F2191A-EBD4-4F21-B87C-EE1E7811D9F3}" presName="sibTrans" presStyleCnt="0"/>
      <dgm:spPr/>
    </dgm:pt>
    <dgm:pt modelId="{5C494534-93D3-49DF-A6D1-F56CE8C46027}" type="pres">
      <dgm:prSet presAssocID="{9CDF6537-B23A-4ED1-8327-6628BC0D3E17}" presName="compNode" presStyleCnt="0"/>
      <dgm:spPr/>
    </dgm:pt>
    <dgm:pt modelId="{4D71E942-481B-4678-9602-6FA952152B56}" type="pres">
      <dgm:prSet presAssocID="{9CDF6537-B23A-4ED1-8327-6628BC0D3E17}" presName="bgRect" presStyleLbl="bgShp" presStyleIdx="4" presStyleCnt="5"/>
      <dgm:spPr/>
    </dgm:pt>
    <dgm:pt modelId="{6573B351-8FCE-4850-A413-1E53C0B17649}" type="pres">
      <dgm:prSet presAssocID="{9CDF6537-B23A-4ED1-8327-6628BC0D3E1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91C0724-3589-44EA-9573-AD9FD02BE921}" type="pres">
      <dgm:prSet presAssocID="{9CDF6537-B23A-4ED1-8327-6628BC0D3E17}" presName="spaceRect" presStyleCnt="0"/>
      <dgm:spPr/>
    </dgm:pt>
    <dgm:pt modelId="{C945A64D-5DB5-47D8-88F2-4C25C36C7363}" type="pres">
      <dgm:prSet presAssocID="{9CDF6537-B23A-4ED1-8327-6628BC0D3E1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6FE3D14-DA5F-4C9E-A2ED-E94007A3312F}" srcId="{644B38A8-E504-4B15-B096-09ED92F24444}" destId="{2BFD4B0F-BC77-4614-B594-74C9BD84FFF1}" srcOrd="3" destOrd="0" parTransId="{E02E30B1-6258-4DF0-A4E4-6AB7B6D931E9}" sibTransId="{15F2191A-EBD4-4F21-B87C-EE1E7811D9F3}"/>
    <dgm:cxn modelId="{88DEFA61-C559-492E-89BF-CB5B7B4E04C9}" type="presOf" srcId="{9CDF6537-B23A-4ED1-8327-6628BC0D3E17}" destId="{C945A64D-5DB5-47D8-88F2-4C25C36C7363}" srcOrd="0" destOrd="0" presId="urn:microsoft.com/office/officeart/2018/2/layout/IconVerticalSolidList"/>
    <dgm:cxn modelId="{D38A9878-64AB-4B59-881D-BCE9C9967BCE}" type="presOf" srcId="{2BFD4B0F-BC77-4614-B594-74C9BD84FFF1}" destId="{032F6E9A-857E-4E6C-B7D3-F33769D8594A}" srcOrd="0" destOrd="0" presId="urn:microsoft.com/office/officeart/2018/2/layout/IconVerticalSolidList"/>
    <dgm:cxn modelId="{30DBFA83-4C73-447D-8AA9-03317D0C7B6B}" type="presOf" srcId="{34A30BC6-AA81-4743-888D-A9FA002987E4}" destId="{30D2B2C7-D94D-45AD-BCA7-DBF26FDD1897}" srcOrd="0" destOrd="0" presId="urn:microsoft.com/office/officeart/2018/2/layout/IconVerticalSolidList"/>
    <dgm:cxn modelId="{725A218E-FE92-40E9-A791-92ADB062E97A}" srcId="{644B38A8-E504-4B15-B096-09ED92F24444}" destId="{DE700E1D-1AD7-49D1-A372-C7152EB906D5}" srcOrd="2" destOrd="0" parTransId="{1623F2D5-6F5E-4024-8BC9-4EBC8269352D}" sibTransId="{7585D3F9-FA52-422D-BFCD-85A849FC2233}"/>
    <dgm:cxn modelId="{320DBC9B-8AC4-4536-8076-525C618ACE84}" type="presOf" srcId="{644B38A8-E504-4B15-B096-09ED92F24444}" destId="{F17F7795-A4E0-4E31-80CF-AB454557E4C0}" srcOrd="0" destOrd="0" presId="urn:microsoft.com/office/officeart/2018/2/layout/IconVerticalSolidList"/>
    <dgm:cxn modelId="{E8EE209C-3F7B-4D59-9732-8ACBE3B1960A}" srcId="{644B38A8-E504-4B15-B096-09ED92F24444}" destId="{34A30BC6-AA81-4743-888D-A9FA002987E4}" srcOrd="0" destOrd="0" parTransId="{F612643B-24D0-48EB-B1A2-5097B9A89FF9}" sibTransId="{8B19CBD2-2699-475D-A6B2-2BE4EB0BDA37}"/>
    <dgm:cxn modelId="{4F12F79D-AF13-46AE-8D2A-B45359861379}" srcId="{644B38A8-E504-4B15-B096-09ED92F24444}" destId="{9CDF6537-B23A-4ED1-8327-6628BC0D3E17}" srcOrd="4" destOrd="0" parTransId="{C732EA51-6879-4B40-8D76-467EF57EBBDF}" sibTransId="{A1457399-682F-4536-A59C-F33FC69BE684}"/>
    <dgm:cxn modelId="{6C7C49B3-B16E-4F4A-9E38-7B7DD94932F8}" type="presOf" srcId="{0E2C12AE-F9BB-4EE9-99DA-FE76D0EAB8EC}" destId="{03010169-9060-4AE2-8873-A6970C89CD8E}" srcOrd="0" destOrd="0" presId="urn:microsoft.com/office/officeart/2018/2/layout/IconVerticalSolidList"/>
    <dgm:cxn modelId="{44BA5CE3-DB65-4D84-813F-D458A571CCF0}" srcId="{644B38A8-E504-4B15-B096-09ED92F24444}" destId="{0E2C12AE-F9BB-4EE9-99DA-FE76D0EAB8EC}" srcOrd="1" destOrd="0" parTransId="{7E59BF87-38F6-4D97-BE80-5BBDCCF2AAF4}" sibTransId="{0A539E4C-7DEB-4090-99AE-9028D7EA5F7B}"/>
    <dgm:cxn modelId="{5FC8ECFD-18C3-4ED9-873D-F6A734422641}" type="presOf" srcId="{DE700E1D-1AD7-49D1-A372-C7152EB906D5}" destId="{1C98732E-37C5-434C-8032-0A70EC88134B}" srcOrd="0" destOrd="0" presId="urn:microsoft.com/office/officeart/2018/2/layout/IconVerticalSolidList"/>
    <dgm:cxn modelId="{A2E3D7F2-E1D1-4537-B852-7EFCBD060D4C}" type="presParOf" srcId="{F17F7795-A4E0-4E31-80CF-AB454557E4C0}" destId="{612588A5-2297-4E6E-9E25-815E25594E88}" srcOrd="0" destOrd="0" presId="urn:microsoft.com/office/officeart/2018/2/layout/IconVerticalSolidList"/>
    <dgm:cxn modelId="{DB681E86-159C-4E66-82B5-20FFE634D5A1}" type="presParOf" srcId="{612588A5-2297-4E6E-9E25-815E25594E88}" destId="{DDED475A-E2F1-4135-8869-19AD66EB36E5}" srcOrd="0" destOrd="0" presId="urn:microsoft.com/office/officeart/2018/2/layout/IconVerticalSolidList"/>
    <dgm:cxn modelId="{E71089F5-D74F-4D9D-ADB6-FE6588A36D08}" type="presParOf" srcId="{612588A5-2297-4E6E-9E25-815E25594E88}" destId="{14842B53-1C3C-43D5-8E46-7A23F07E2872}" srcOrd="1" destOrd="0" presId="urn:microsoft.com/office/officeart/2018/2/layout/IconVerticalSolidList"/>
    <dgm:cxn modelId="{08A4BB14-40D2-4562-ACD2-1EF50146CF04}" type="presParOf" srcId="{612588A5-2297-4E6E-9E25-815E25594E88}" destId="{ECAE8648-A501-4796-B10F-E345B92CC39A}" srcOrd="2" destOrd="0" presId="urn:microsoft.com/office/officeart/2018/2/layout/IconVerticalSolidList"/>
    <dgm:cxn modelId="{2C4BE027-6B71-48CB-9884-2AAB1033F7B9}" type="presParOf" srcId="{612588A5-2297-4E6E-9E25-815E25594E88}" destId="{30D2B2C7-D94D-45AD-BCA7-DBF26FDD1897}" srcOrd="3" destOrd="0" presId="urn:microsoft.com/office/officeart/2018/2/layout/IconVerticalSolidList"/>
    <dgm:cxn modelId="{41E2C7F0-9F7D-4496-B79A-9F3B25B39112}" type="presParOf" srcId="{F17F7795-A4E0-4E31-80CF-AB454557E4C0}" destId="{F96E4776-E0DD-470B-96B0-867101BFB401}" srcOrd="1" destOrd="0" presId="urn:microsoft.com/office/officeart/2018/2/layout/IconVerticalSolidList"/>
    <dgm:cxn modelId="{20A6FBDE-AB74-458E-87EE-E64B196672F1}" type="presParOf" srcId="{F17F7795-A4E0-4E31-80CF-AB454557E4C0}" destId="{2F4617D7-A205-4BFA-BED7-89CBE220CA0D}" srcOrd="2" destOrd="0" presId="urn:microsoft.com/office/officeart/2018/2/layout/IconVerticalSolidList"/>
    <dgm:cxn modelId="{AFAD6445-94CF-4729-9621-F4E885BB7B71}" type="presParOf" srcId="{2F4617D7-A205-4BFA-BED7-89CBE220CA0D}" destId="{2D59682D-16B4-44EC-94F1-490E36E366B3}" srcOrd="0" destOrd="0" presId="urn:microsoft.com/office/officeart/2018/2/layout/IconVerticalSolidList"/>
    <dgm:cxn modelId="{6C3F0110-C7DA-4452-98BF-956C232B6ACD}" type="presParOf" srcId="{2F4617D7-A205-4BFA-BED7-89CBE220CA0D}" destId="{CDB6E108-DD37-4928-A151-68A5F3148D33}" srcOrd="1" destOrd="0" presId="urn:microsoft.com/office/officeart/2018/2/layout/IconVerticalSolidList"/>
    <dgm:cxn modelId="{330C19DC-4499-4907-BDCB-5150A84427BE}" type="presParOf" srcId="{2F4617D7-A205-4BFA-BED7-89CBE220CA0D}" destId="{443334A9-8A86-4137-8B5E-5C312C2F7633}" srcOrd="2" destOrd="0" presId="urn:microsoft.com/office/officeart/2018/2/layout/IconVerticalSolidList"/>
    <dgm:cxn modelId="{C20DAB58-59FF-4B18-A9B0-C0F31F740574}" type="presParOf" srcId="{2F4617D7-A205-4BFA-BED7-89CBE220CA0D}" destId="{03010169-9060-4AE2-8873-A6970C89CD8E}" srcOrd="3" destOrd="0" presId="urn:microsoft.com/office/officeart/2018/2/layout/IconVerticalSolidList"/>
    <dgm:cxn modelId="{E579DB4A-F9EE-474A-8628-340EF9DF845E}" type="presParOf" srcId="{F17F7795-A4E0-4E31-80CF-AB454557E4C0}" destId="{5E933093-11A4-4248-99AD-A20BEE54CB2B}" srcOrd="3" destOrd="0" presId="urn:microsoft.com/office/officeart/2018/2/layout/IconVerticalSolidList"/>
    <dgm:cxn modelId="{CD9D4BCE-D8CF-4CC7-893E-FC881E357268}" type="presParOf" srcId="{F17F7795-A4E0-4E31-80CF-AB454557E4C0}" destId="{FCD29512-EAB1-440B-A7AC-4BF7D67B13DC}" srcOrd="4" destOrd="0" presId="urn:microsoft.com/office/officeart/2018/2/layout/IconVerticalSolidList"/>
    <dgm:cxn modelId="{B56CC856-355E-4DE9-9F73-E85B6C9C9F9D}" type="presParOf" srcId="{FCD29512-EAB1-440B-A7AC-4BF7D67B13DC}" destId="{F953B861-B052-44E0-A0E1-0BEDA2AD0391}" srcOrd="0" destOrd="0" presId="urn:microsoft.com/office/officeart/2018/2/layout/IconVerticalSolidList"/>
    <dgm:cxn modelId="{1B4A3ED0-113F-4077-8D07-F84829E9C0E0}" type="presParOf" srcId="{FCD29512-EAB1-440B-A7AC-4BF7D67B13DC}" destId="{799B794F-661E-4308-872E-C530051FAB09}" srcOrd="1" destOrd="0" presId="urn:microsoft.com/office/officeart/2018/2/layout/IconVerticalSolidList"/>
    <dgm:cxn modelId="{5B512BAF-CD88-404F-8C93-0A22D1E761B1}" type="presParOf" srcId="{FCD29512-EAB1-440B-A7AC-4BF7D67B13DC}" destId="{D4D5A08A-B3DC-484C-82BE-2C0FD28B3001}" srcOrd="2" destOrd="0" presId="urn:microsoft.com/office/officeart/2018/2/layout/IconVerticalSolidList"/>
    <dgm:cxn modelId="{FAFA3A01-1CBC-4E7B-8372-2955B8F5E8BD}" type="presParOf" srcId="{FCD29512-EAB1-440B-A7AC-4BF7D67B13DC}" destId="{1C98732E-37C5-434C-8032-0A70EC88134B}" srcOrd="3" destOrd="0" presId="urn:microsoft.com/office/officeart/2018/2/layout/IconVerticalSolidList"/>
    <dgm:cxn modelId="{F42D8AA6-CE30-444E-826D-0B76427D043E}" type="presParOf" srcId="{F17F7795-A4E0-4E31-80CF-AB454557E4C0}" destId="{196F7EFA-F188-4BB5-BCFD-7ACD7B7A4C5A}" srcOrd="5" destOrd="0" presId="urn:microsoft.com/office/officeart/2018/2/layout/IconVerticalSolidList"/>
    <dgm:cxn modelId="{3F5EE26C-A576-43E4-9849-8E2BCDDF8FD5}" type="presParOf" srcId="{F17F7795-A4E0-4E31-80CF-AB454557E4C0}" destId="{435D005B-73E4-4C78-B63F-14DF08D02202}" srcOrd="6" destOrd="0" presId="urn:microsoft.com/office/officeart/2018/2/layout/IconVerticalSolidList"/>
    <dgm:cxn modelId="{C6140FC4-28AF-4633-82B2-AB8ABC6CF3E8}" type="presParOf" srcId="{435D005B-73E4-4C78-B63F-14DF08D02202}" destId="{3865FA24-2071-4D12-AFEB-948C39D85553}" srcOrd="0" destOrd="0" presId="urn:microsoft.com/office/officeart/2018/2/layout/IconVerticalSolidList"/>
    <dgm:cxn modelId="{DEAB3E51-0010-45C8-AAFC-D888A150BEB1}" type="presParOf" srcId="{435D005B-73E4-4C78-B63F-14DF08D02202}" destId="{A097BD2B-F2FA-431D-98B2-CA9954A9E807}" srcOrd="1" destOrd="0" presId="urn:microsoft.com/office/officeart/2018/2/layout/IconVerticalSolidList"/>
    <dgm:cxn modelId="{E3BA685A-8F36-4625-93F1-16842560A23B}" type="presParOf" srcId="{435D005B-73E4-4C78-B63F-14DF08D02202}" destId="{31EB57DF-2B2D-42EC-A34E-73BF83BD8264}" srcOrd="2" destOrd="0" presId="urn:microsoft.com/office/officeart/2018/2/layout/IconVerticalSolidList"/>
    <dgm:cxn modelId="{2FF4359F-BE9D-4954-B00E-8010332CF7EA}" type="presParOf" srcId="{435D005B-73E4-4C78-B63F-14DF08D02202}" destId="{032F6E9A-857E-4E6C-B7D3-F33769D8594A}" srcOrd="3" destOrd="0" presId="urn:microsoft.com/office/officeart/2018/2/layout/IconVerticalSolidList"/>
    <dgm:cxn modelId="{DD8C4E3F-F364-4025-AC1F-C6BA02527BFC}" type="presParOf" srcId="{F17F7795-A4E0-4E31-80CF-AB454557E4C0}" destId="{A3293FE0-ABF8-4C3E-BBEE-2DAE6295E1F2}" srcOrd="7" destOrd="0" presId="urn:microsoft.com/office/officeart/2018/2/layout/IconVerticalSolidList"/>
    <dgm:cxn modelId="{81263AB3-FECF-4040-8594-4E242FF84067}" type="presParOf" srcId="{F17F7795-A4E0-4E31-80CF-AB454557E4C0}" destId="{5C494534-93D3-49DF-A6D1-F56CE8C46027}" srcOrd="8" destOrd="0" presId="urn:microsoft.com/office/officeart/2018/2/layout/IconVerticalSolidList"/>
    <dgm:cxn modelId="{A1B909ED-3076-48BB-A8D3-23C99F731419}" type="presParOf" srcId="{5C494534-93D3-49DF-A6D1-F56CE8C46027}" destId="{4D71E942-481B-4678-9602-6FA952152B56}" srcOrd="0" destOrd="0" presId="urn:microsoft.com/office/officeart/2018/2/layout/IconVerticalSolidList"/>
    <dgm:cxn modelId="{BD8DFDAA-2A83-4638-A4C6-58D89CDE8832}" type="presParOf" srcId="{5C494534-93D3-49DF-A6D1-F56CE8C46027}" destId="{6573B351-8FCE-4850-A413-1E53C0B17649}" srcOrd="1" destOrd="0" presId="urn:microsoft.com/office/officeart/2018/2/layout/IconVerticalSolidList"/>
    <dgm:cxn modelId="{F62EB038-3EF5-4416-A0C5-9D5C40A6C12F}" type="presParOf" srcId="{5C494534-93D3-49DF-A6D1-F56CE8C46027}" destId="{A91C0724-3589-44EA-9573-AD9FD02BE921}" srcOrd="2" destOrd="0" presId="urn:microsoft.com/office/officeart/2018/2/layout/IconVerticalSolidList"/>
    <dgm:cxn modelId="{30137AEC-00B0-490F-AB44-F346497E7E71}" type="presParOf" srcId="{5C494534-93D3-49DF-A6D1-F56CE8C46027}" destId="{C945A64D-5DB5-47D8-88F2-4C25C36C73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0FFFD9-F193-4E04-AC5B-F9E5C8E9C26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3B672F6-78DF-45B1-B8B7-5E154C032C15}">
      <dgm:prSet/>
      <dgm:spPr/>
      <dgm:t>
        <a:bodyPr/>
        <a:lstStyle/>
        <a:p>
          <a:r>
            <a:rPr lang="en-US"/>
            <a:t>Goal: classify trips as Business (0) or Vacation (1)</a:t>
          </a:r>
        </a:p>
      </dgm:t>
    </dgm:pt>
    <dgm:pt modelId="{9D7074B3-5E37-48E6-915D-F6379475AA59}" type="parTrans" cxnId="{36D95B47-D30B-4A17-9004-951540B0E3F8}">
      <dgm:prSet/>
      <dgm:spPr/>
      <dgm:t>
        <a:bodyPr/>
        <a:lstStyle/>
        <a:p>
          <a:endParaRPr lang="en-US"/>
        </a:p>
      </dgm:t>
    </dgm:pt>
    <dgm:pt modelId="{58C55DD5-7EDD-4C3B-A6AC-61829C8F5736}" type="sibTrans" cxnId="{36D95B47-D30B-4A17-9004-951540B0E3F8}">
      <dgm:prSet/>
      <dgm:spPr/>
      <dgm:t>
        <a:bodyPr/>
        <a:lstStyle/>
        <a:p>
          <a:endParaRPr lang="en-US"/>
        </a:p>
      </dgm:t>
    </dgm:pt>
    <dgm:pt modelId="{AEA23303-2622-41E8-A14D-1D4024B08B19}">
      <dgm:prSet/>
      <dgm:spPr/>
      <dgm:t>
        <a:bodyPr/>
        <a:lstStyle/>
        <a:p>
          <a:r>
            <a:rPr lang="en-US"/>
            <a:t>Built three predictive models</a:t>
          </a:r>
        </a:p>
      </dgm:t>
    </dgm:pt>
    <dgm:pt modelId="{D6C1F759-F36D-47D1-A957-49379CAD11A7}" type="parTrans" cxnId="{4CE834D4-A53D-403D-8A6F-526E4C8DB464}">
      <dgm:prSet/>
      <dgm:spPr/>
      <dgm:t>
        <a:bodyPr/>
        <a:lstStyle/>
        <a:p>
          <a:endParaRPr lang="en-US"/>
        </a:p>
      </dgm:t>
    </dgm:pt>
    <dgm:pt modelId="{36A809A8-0D1D-43D7-ABAB-16E06E44EC4C}" type="sibTrans" cxnId="{4CE834D4-A53D-403D-8A6F-526E4C8DB464}">
      <dgm:prSet/>
      <dgm:spPr/>
      <dgm:t>
        <a:bodyPr/>
        <a:lstStyle/>
        <a:p>
          <a:endParaRPr lang="en-US"/>
        </a:p>
      </dgm:t>
    </dgm:pt>
    <dgm:pt modelId="{87F0949B-6F8F-4EAF-A9CA-48989021890B}">
      <dgm:prSet/>
      <dgm:spPr/>
      <dgm:t>
        <a:bodyPr/>
        <a:lstStyle/>
        <a:p>
          <a:r>
            <a:rPr lang="en-US"/>
            <a:t>Logistics Regression → baseline approach</a:t>
          </a:r>
        </a:p>
      </dgm:t>
    </dgm:pt>
    <dgm:pt modelId="{DBB7DBE3-047F-47D1-9FB7-5A39D450A965}" type="parTrans" cxnId="{27B9E904-EAF3-47C4-8948-6A21401B7051}">
      <dgm:prSet/>
      <dgm:spPr/>
      <dgm:t>
        <a:bodyPr/>
        <a:lstStyle/>
        <a:p>
          <a:endParaRPr lang="en-US"/>
        </a:p>
      </dgm:t>
    </dgm:pt>
    <dgm:pt modelId="{513F4B11-5D7C-4089-BFC6-48D9FEC657A6}" type="sibTrans" cxnId="{27B9E904-EAF3-47C4-8948-6A21401B7051}">
      <dgm:prSet/>
      <dgm:spPr/>
      <dgm:t>
        <a:bodyPr/>
        <a:lstStyle/>
        <a:p>
          <a:endParaRPr lang="en-US"/>
        </a:p>
      </dgm:t>
    </dgm:pt>
    <dgm:pt modelId="{81062134-1EA8-4C5F-8908-12688B067E15}">
      <dgm:prSet/>
      <dgm:spPr/>
      <dgm:t>
        <a:bodyPr/>
        <a:lstStyle/>
        <a:p>
          <a:r>
            <a:rPr lang="en-US"/>
            <a:t>SVM → captures complex patterns</a:t>
          </a:r>
        </a:p>
      </dgm:t>
    </dgm:pt>
    <dgm:pt modelId="{36F53B36-ACF8-4D6B-BE17-C349249FCFA2}" type="parTrans" cxnId="{9957D08E-9186-4E3A-9150-D944C60F0D80}">
      <dgm:prSet/>
      <dgm:spPr/>
      <dgm:t>
        <a:bodyPr/>
        <a:lstStyle/>
        <a:p>
          <a:endParaRPr lang="en-US"/>
        </a:p>
      </dgm:t>
    </dgm:pt>
    <dgm:pt modelId="{10207DF8-AC4B-41B3-A25E-33EAABDD103F}" type="sibTrans" cxnId="{9957D08E-9186-4E3A-9150-D944C60F0D80}">
      <dgm:prSet/>
      <dgm:spPr/>
      <dgm:t>
        <a:bodyPr/>
        <a:lstStyle/>
        <a:p>
          <a:endParaRPr lang="en-US"/>
        </a:p>
      </dgm:t>
    </dgm:pt>
    <dgm:pt modelId="{6E6F9F08-A5A3-4294-B789-E2885075E765}">
      <dgm:prSet/>
      <dgm:spPr/>
      <dgm:t>
        <a:bodyPr/>
        <a:lstStyle/>
        <a:p>
          <a:r>
            <a:rPr lang="en-US"/>
            <a:t>Random Forest → ensemble of decision trees</a:t>
          </a:r>
        </a:p>
      </dgm:t>
    </dgm:pt>
    <dgm:pt modelId="{88C8B508-59C5-4A17-8342-B138E3718B32}" type="parTrans" cxnId="{BBA630B7-7174-488A-BA55-907378CEB360}">
      <dgm:prSet/>
      <dgm:spPr/>
      <dgm:t>
        <a:bodyPr/>
        <a:lstStyle/>
        <a:p>
          <a:endParaRPr lang="en-US"/>
        </a:p>
      </dgm:t>
    </dgm:pt>
    <dgm:pt modelId="{EF734DA9-25F3-4BC8-9CC2-74EA9FF4863B}" type="sibTrans" cxnId="{BBA630B7-7174-488A-BA55-907378CEB360}">
      <dgm:prSet/>
      <dgm:spPr/>
      <dgm:t>
        <a:bodyPr/>
        <a:lstStyle/>
        <a:p>
          <a:endParaRPr lang="en-US"/>
        </a:p>
      </dgm:t>
    </dgm:pt>
    <dgm:pt modelId="{737B7FBC-E269-4CEA-8C35-820C3A3C22F2}">
      <dgm:prSet/>
      <dgm:spPr/>
      <dgm:t>
        <a:bodyPr/>
        <a:lstStyle/>
        <a:p>
          <a:r>
            <a:rPr lang="en-US"/>
            <a:t>Compared performance using cross-validation + test accuracy</a:t>
          </a:r>
        </a:p>
      </dgm:t>
    </dgm:pt>
    <dgm:pt modelId="{47524CCC-545F-4C81-BFBF-1E19232BAA47}" type="parTrans" cxnId="{082D3040-5F90-4A25-8D18-27DF6F477A89}">
      <dgm:prSet/>
      <dgm:spPr/>
      <dgm:t>
        <a:bodyPr/>
        <a:lstStyle/>
        <a:p>
          <a:endParaRPr lang="en-US"/>
        </a:p>
      </dgm:t>
    </dgm:pt>
    <dgm:pt modelId="{28288336-1924-4324-AC2A-CCB83F078309}" type="sibTrans" cxnId="{082D3040-5F90-4A25-8D18-27DF6F477A89}">
      <dgm:prSet/>
      <dgm:spPr/>
      <dgm:t>
        <a:bodyPr/>
        <a:lstStyle/>
        <a:p>
          <a:endParaRPr lang="en-US"/>
        </a:p>
      </dgm:t>
    </dgm:pt>
    <dgm:pt modelId="{B35DD4D5-02CE-45F6-9FCC-01C3B807983A}" type="pres">
      <dgm:prSet presAssocID="{380FFFD9-F193-4E04-AC5B-F9E5C8E9C266}" presName="vert0" presStyleCnt="0">
        <dgm:presLayoutVars>
          <dgm:dir/>
          <dgm:animOne val="branch"/>
          <dgm:animLvl val="lvl"/>
        </dgm:presLayoutVars>
      </dgm:prSet>
      <dgm:spPr/>
    </dgm:pt>
    <dgm:pt modelId="{862C7D50-3CC8-496C-8D9B-FAB7B8DF8369}" type="pres">
      <dgm:prSet presAssocID="{C3B672F6-78DF-45B1-B8B7-5E154C032C15}" presName="thickLine" presStyleLbl="alignNode1" presStyleIdx="0" presStyleCnt="6"/>
      <dgm:spPr/>
    </dgm:pt>
    <dgm:pt modelId="{511AC347-FBB2-4013-BCC4-733290E1B703}" type="pres">
      <dgm:prSet presAssocID="{C3B672F6-78DF-45B1-B8B7-5E154C032C15}" presName="horz1" presStyleCnt="0"/>
      <dgm:spPr/>
    </dgm:pt>
    <dgm:pt modelId="{3169963F-B7A9-4B52-8AE4-49A2B844BCE6}" type="pres">
      <dgm:prSet presAssocID="{C3B672F6-78DF-45B1-B8B7-5E154C032C15}" presName="tx1" presStyleLbl="revTx" presStyleIdx="0" presStyleCnt="6"/>
      <dgm:spPr/>
    </dgm:pt>
    <dgm:pt modelId="{125655DB-4A39-4978-9EFC-774CC411ED1D}" type="pres">
      <dgm:prSet presAssocID="{C3B672F6-78DF-45B1-B8B7-5E154C032C15}" presName="vert1" presStyleCnt="0"/>
      <dgm:spPr/>
    </dgm:pt>
    <dgm:pt modelId="{18EEC77E-CDFD-4EBB-974B-313DA505E80F}" type="pres">
      <dgm:prSet presAssocID="{AEA23303-2622-41E8-A14D-1D4024B08B19}" presName="thickLine" presStyleLbl="alignNode1" presStyleIdx="1" presStyleCnt="6"/>
      <dgm:spPr/>
    </dgm:pt>
    <dgm:pt modelId="{B198BA21-C44B-41D1-A6B3-9A9258526858}" type="pres">
      <dgm:prSet presAssocID="{AEA23303-2622-41E8-A14D-1D4024B08B19}" presName="horz1" presStyleCnt="0"/>
      <dgm:spPr/>
    </dgm:pt>
    <dgm:pt modelId="{BBEF2252-743E-4D34-8867-8AFD9D559A0E}" type="pres">
      <dgm:prSet presAssocID="{AEA23303-2622-41E8-A14D-1D4024B08B19}" presName="tx1" presStyleLbl="revTx" presStyleIdx="1" presStyleCnt="6"/>
      <dgm:spPr/>
    </dgm:pt>
    <dgm:pt modelId="{AB47612F-D541-40F8-B9CD-46254291CB2A}" type="pres">
      <dgm:prSet presAssocID="{AEA23303-2622-41E8-A14D-1D4024B08B19}" presName="vert1" presStyleCnt="0"/>
      <dgm:spPr/>
    </dgm:pt>
    <dgm:pt modelId="{8E59F26A-B30C-4C7D-A7A8-B64F0091E80E}" type="pres">
      <dgm:prSet presAssocID="{87F0949B-6F8F-4EAF-A9CA-48989021890B}" presName="thickLine" presStyleLbl="alignNode1" presStyleIdx="2" presStyleCnt="6"/>
      <dgm:spPr/>
    </dgm:pt>
    <dgm:pt modelId="{BBACA918-04B0-44F2-ACC3-8DD0A0EC4D33}" type="pres">
      <dgm:prSet presAssocID="{87F0949B-6F8F-4EAF-A9CA-48989021890B}" presName="horz1" presStyleCnt="0"/>
      <dgm:spPr/>
    </dgm:pt>
    <dgm:pt modelId="{1364C925-4086-4BBE-A0D6-CB6CB5E9D57B}" type="pres">
      <dgm:prSet presAssocID="{87F0949B-6F8F-4EAF-A9CA-48989021890B}" presName="tx1" presStyleLbl="revTx" presStyleIdx="2" presStyleCnt="6"/>
      <dgm:spPr/>
    </dgm:pt>
    <dgm:pt modelId="{52727481-118C-4F1E-8D49-061CEF949496}" type="pres">
      <dgm:prSet presAssocID="{87F0949B-6F8F-4EAF-A9CA-48989021890B}" presName="vert1" presStyleCnt="0"/>
      <dgm:spPr/>
    </dgm:pt>
    <dgm:pt modelId="{F7CA04DA-58DD-4B50-8961-BEFD88CDB02F}" type="pres">
      <dgm:prSet presAssocID="{81062134-1EA8-4C5F-8908-12688B067E15}" presName="thickLine" presStyleLbl="alignNode1" presStyleIdx="3" presStyleCnt="6"/>
      <dgm:spPr/>
    </dgm:pt>
    <dgm:pt modelId="{57004F2C-AC60-40DB-9A45-DDA9E5586E3E}" type="pres">
      <dgm:prSet presAssocID="{81062134-1EA8-4C5F-8908-12688B067E15}" presName="horz1" presStyleCnt="0"/>
      <dgm:spPr/>
    </dgm:pt>
    <dgm:pt modelId="{9D3001A5-5CFB-47C7-8BD7-9990492B7BBC}" type="pres">
      <dgm:prSet presAssocID="{81062134-1EA8-4C5F-8908-12688B067E15}" presName="tx1" presStyleLbl="revTx" presStyleIdx="3" presStyleCnt="6"/>
      <dgm:spPr/>
    </dgm:pt>
    <dgm:pt modelId="{CC4EA03C-3AFB-44C7-8B94-1AD4B9E702F7}" type="pres">
      <dgm:prSet presAssocID="{81062134-1EA8-4C5F-8908-12688B067E15}" presName="vert1" presStyleCnt="0"/>
      <dgm:spPr/>
    </dgm:pt>
    <dgm:pt modelId="{B3888438-BF38-4CE6-B38A-5D037836776B}" type="pres">
      <dgm:prSet presAssocID="{6E6F9F08-A5A3-4294-B789-E2885075E765}" presName="thickLine" presStyleLbl="alignNode1" presStyleIdx="4" presStyleCnt="6"/>
      <dgm:spPr/>
    </dgm:pt>
    <dgm:pt modelId="{33543AE8-FCC4-4A22-AAB4-7E1D1D9A9388}" type="pres">
      <dgm:prSet presAssocID="{6E6F9F08-A5A3-4294-B789-E2885075E765}" presName="horz1" presStyleCnt="0"/>
      <dgm:spPr/>
    </dgm:pt>
    <dgm:pt modelId="{35B86981-D38F-4414-87C2-C68829901E19}" type="pres">
      <dgm:prSet presAssocID="{6E6F9F08-A5A3-4294-B789-E2885075E765}" presName="tx1" presStyleLbl="revTx" presStyleIdx="4" presStyleCnt="6"/>
      <dgm:spPr/>
    </dgm:pt>
    <dgm:pt modelId="{CD4F9DD4-D812-48BE-8DA7-62FE5EE9587B}" type="pres">
      <dgm:prSet presAssocID="{6E6F9F08-A5A3-4294-B789-E2885075E765}" presName="vert1" presStyleCnt="0"/>
      <dgm:spPr/>
    </dgm:pt>
    <dgm:pt modelId="{757AC454-032F-4431-81DC-AE5138719AC6}" type="pres">
      <dgm:prSet presAssocID="{737B7FBC-E269-4CEA-8C35-820C3A3C22F2}" presName="thickLine" presStyleLbl="alignNode1" presStyleIdx="5" presStyleCnt="6"/>
      <dgm:spPr/>
    </dgm:pt>
    <dgm:pt modelId="{70F10A5C-0D99-4BE6-9C5C-35428A424BF5}" type="pres">
      <dgm:prSet presAssocID="{737B7FBC-E269-4CEA-8C35-820C3A3C22F2}" presName="horz1" presStyleCnt="0"/>
      <dgm:spPr/>
    </dgm:pt>
    <dgm:pt modelId="{F59E6034-57E2-48D2-A816-FFC4153CA8FA}" type="pres">
      <dgm:prSet presAssocID="{737B7FBC-E269-4CEA-8C35-820C3A3C22F2}" presName="tx1" presStyleLbl="revTx" presStyleIdx="5" presStyleCnt="6"/>
      <dgm:spPr/>
    </dgm:pt>
    <dgm:pt modelId="{44BC901F-34EC-4B7C-B585-399BCAAAE942}" type="pres">
      <dgm:prSet presAssocID="{737B7FBC-E269-4CEA-8C35-820C3A3C22F2}" presName="vert1" presStyleCnt="0"/>
      <dgm:spPr/>
    </dgm:pt>
  </dgm:ptLst>
  <dgm:cxnLst>
    <dgm:cxn modelId="{FE137E00-589E-4747-910D-0612F88E0EE2}" type="presOf" srcId="{6E6F9F08-A5A3-4294-B789-E2885075E765}" destId="{35B86981-D38F-4414-87C2-C68829901E19}" srcOrd="0" destOrd="0" presId="urn:microsoft.com/office/officeart/2008/layout/LinedList"/>
    <dgm:cxn modelId="{27B9E904-EAF3-47C4-8948-6A21401B7051}" srcId="{380FFFD9-F193-4E04-AC5B-F9E5C8E9C266}" destId="{87F0949B-6F8F-4EAF-A9CA-48989021890B}" srcOrd="2" destOrd="0" parTransId="{DBB7DBE3-047F-47D1-9FB7-5A39D450A965}" sibTransId="{513F4B11-5D7C-4089-BFC6-48D9FEC657A6}"/>
    <dgm:cxn modelId="{082D3040-5F90-4A25-8D18-27DF6F477A89}" srcId="{380FFFD9-F193-4E04-AC5B-F9E5C8E9C266}" destId="{737B7FBC-E269-4CEA-8C35-820C3A3C22F2}" srcOrd="5" destOrd="0" parTransId="{47524CCC-545F-4C81-BFBF-1E19232BAA47}" sibTransId="{28288336-1924-4324-AC2A-CCB83F078309}"/>
    <dgm:cxn modelId="{36D95B47-D30B-4A17-9004-951540B0E3F8}" srcId="{380FFFD9-F193-4E04-AC5B-F9E5C8E9C266}" destId="{C3B672F6-78DF-45B1-B8B7-5E154C032C15}" srcOrd="0" destOrd="0" parTransId="{9D7074B3-5E37-48E6-915D-F6379475AA59}" sibTransId="{58C55DD5-7EDD-4C3B-A6AC-61829C8F5736}"/>
    <dgm:cxn modelId="{5DA61551-08C1-4369-AB2B-F6EACC30ED40}" type="presOf" srcId="{81062134-1EA8-4C5F-8908-12688B067E15}" destId="{9D3001A5-5CFB-47C7-8BD7-9990492B7BBC}" srcOrd="0" destOrd="0" presId="urn:microsoft.com/office/officeart/2008/layout/LinedList"/>
    <dgm:cxn modelId="{9957D08E-9186-4E3A-9150-D944C60F0D80}" srcId="{380FFFD9-F193-4E04-AC5B-F9E5C8E9C266}" destId="{81062134-1EA8-4C5F-8908-12688B067E15}" srcOrd="3" destOrd="0" parTransId="{36F53B36-ACF8-4D6B-BE17-C349249FCFA2}" sibTransId="{10207DF8-AC4B-41B3-A25E-33EAABDD103F}"/>
    <dgm:cxn modelId="{4A8C3890-6AFB-4865-ADB5-FCA49C77F94D}" type="presOf" srcId="{87F0949B-6F8F-4EAF-A9CA-48989021890B}" destId="{1364C925-4086-4BBE-A0D6-CB6CB5E9D57B}" srcOrd="0" destOrd="0" presId="urn:microsoft.com/office/officeart/2008/layout/LinedList"/>
    <dgm:cxn modelId="{AD94D09A-7897-450E-B8F8-EC3547D85DF4}" type="presOf" srcId="{737B7FBC-E269-4CEA-8C35-820C3A3C22F2}" destId="{F59E6034-57E2-48D2-A816-FFC4153CA8FA}" srcOrd="0" destOrd="0" presId="urn:microsoft.com/office/officeart/2008/layout/LinedList"/>
    <dgm:cxn modelId="{BBA630B7-7174-488A-BA55-907378CEB360}" srcId="{380FFFD9-F193-4E04-AC5B-F9E5C8E9C266}" destId="{6E6F9F08-A5A3-4294-B789-E2885075E765}" srcOrd="4" destOrd="0" parTransId="{88C8B508-59C5-4A17-8342-B138E3718B32}" sibTransId="{EF734DA9-25F3-4BC8-9CC2-74EA9FF4863B}"/>
    <dgm:cxn modelId="{4CE834D4-A53D-403D-8A6F-526E4C8DB464}" srcId="{380FFFD9-F193-4E04-AC5B-F9E5C8E9C266}" destId="{AEA23303-2622-41E8-A14D-1D4024B08B19}" srcOrd="1" destOrd="0" parTransId="{D6C1F759-F36D-47D1-A957-49379CAD11A7}" sibTransId="{36A809A8-0D1D-43D7-ABAB-16E06E44EC4C}"/>
    <dgm:cxn modelId="{847298DA-21D4-46ED-93BC-E70FFE79FF87}" type="presOf" srcId="{C3B672F6-78DF-45B1-B8B7-5E154C032C15}" destId="{3169963F-B7A9-4B52-8AE4-49A2B844BCE6}" srcOrd="0" destOrd="0" presId="urn:microsoft.com/office/officeart/2008/layout/LinedList"/>
    <dgm:cxn modelId="{977870FE-02D2-4418-9C07-0BEA4CCD1DB6}" type="presOf" srcId="{380FFFD9-F193-4E04-AC5B-F9E5C8E9C266}" destId="{B35DD4D5-02CE-45F6-9FCC-01C3B807983A}" srcOrd="0" destOrd="0" presId="urn:microsoft.com/office/officeart/2008/layout/LinedList"/>
    <dgm:cxn modelId="{3E8665FF-EC60-4721-9707-7F387F61A9F5}" type="presOf" srcId="{AEA23303-2622-41E8-A14D-1D4024B08B19}" destId="{BBEF2252-743E-4D34-8867-8AFD9D559A0E}" srcOrd="0" destOrd="0" presId="urn:microsoft.com/office/officeart/2008/layout/LinedList"/>
    <dgm:cxn modelId="{F9325553-7FAA-4C5D-9E4B-4A28DA3C27B1}" type="presParOf" srcId="{B35DD4D5-02CE-45F6-9FCC-01C3B807983A}" destId="{862C7D50-3CC8-496C-8D9B-FAB7B8DF8369}" srcOrd="0" destOrd="0" presId="urn:microsoft.com/office/officeart/2008/layout/LinedList"/>
    <dgm:cxn modelId="{39BB88D5-0D6F-4953-AEEA-B832791A2BB7}" type="presParOf" srcId="{B35DD4D5-02CE-45F6-9FCC-01C3B807983A}" destId="{511AC347-FBB2-4013-BCC4-733290E1B703}" srcOrd="1" destOrd="0" presId="urn:microsoft.com/office/officeart/2008/layout/LinedList"/>
    <dgm:cxn modelId="{A6F55F19-A653-4EF2-94C2-3160BF7C6B87}" type="presParOf" srcId="{511AC347-FBB2-4013-BCC4-733290E1B703}" destId="{3169963F-B7A9-4B52-8AE4-49A2B844BCE6}" srcOrd="0" destOrd="0" presId="urn:microsoft.com/office/officeart/2008/layout/LinedList"/>
    <dgm:cxn modelId="{EE1203BC-F9A4-4984-8C80-31C1EE763B74}" type="presParOf" srcId="{511AC347-FBB2-4013-BCC4-733290E1B703}" destId="{125655DB-4A39-4978-9EFC-774CC411ED1D}" srcOrd="1" destOrd="0" presId="urn:microsoft.com/office/officeart/2008/layout/LinedList"/>
    <dgm:cxn modelId="{665D7CAE-B02D-4E98-98B3-030125137FE1}" type="presParOf" srcId="{B35DD4D5-02CE-45F6-9FCC-01C3B807983A}" destId="{18EEC77E-CDFD-4EBB-974B-313DA505E80F}" srcOrd="2" destOrd="0" presId="urn:microsoft.com/office/officeart/2008/layout/LinedList"/>
    <dgm:cxn modelId="{6043F0B3-CD75-4ACB-97AA-9F4582DD0A73}" type="presParOf" srcId="{B35DD4D5-02CE-45F6-9FCC-01C3B807983A}" destId="{B198BA21-C44B-41D1-A6B3-9A9258526858}" srcOrd="3" destOrd="0" presId="urn:microsoft.com/office/officeart/2008/layout/LinedList"/>
    <dgm:cxn modelId="{EA90D8FC-8953-48FD-AA77-16AEC1CF7AEE}" type="presParOf" srcId="{B198BA21-C44B-41D1-A6B3-9A9258526858}" destId="{BBEF2252-743E-4D34-8867-8AFD9D559A0E}" srcOrd="0" destOrd="0" presId="urn:microsoft.com/office/officeart/2008/layout/LinedList"/>
    <dgm:cxn modelId="{36C70E5B-7FEF-466A-BAA1-DE7B3C879A3C}" type="presParOf" srcId="{B198BA21-C44B-41D1-A6B3-9A9258526858}" destId="{AB47612F-D541-40F8-B9CD-46254291CB2A}" srcOrd="1" destOrd="0" presId="urn:microsoft.com/office/officeart/2008/layout/LinedList"/>
    <dgm:cxn modelId="{4838879C-D9E5-4C8B-B49F-452D58E2FF5D}" type="presParOf" srcId="{B35DD4D5-02CE-45F6-9FCC-01C3B807983A}" destId="{8E59F26A-B30C-4C7D-A7A8-B64F0091E80E}" srcOrd="4" destOrd="0" presId="urn:microsoft.com/office/officeart/2008/layout/LinedList"/>
    <dgm:cxn modelId="{90C67348-C1A8-463D-8E19-7FA8A15C5F2F}" type="presParOf" srcId="{B35DD4D5-02CE-45F6-9FCC-01C3B807983A}" destId="{BBACA918-04B0-44F2-ACC3-8DD0A0EC4D33}" srcOrd="5" destOrd="0" presId="urn:microsoft.com/office/officeart/2008/layout/LinedList"/>
    <dgm:cxn modelId="{AACE69B2-B1A7-4515-B831-B188379A877F}" type="presParOf" srcId="{BBACA918-04B0-44F2-ACC3-8DD0A0EC4D33}" destId="{1364C925-4086-4BBE-A0D6-CB6CB5E9D57B}" srcOrd="0" destOrd="0" presId="urn:microsoft.com/office/officeart/2008/layout/LinedList"/>
    <dgm:cxn modelId="{A2E20F63-2877-4E7C-B0FF-E57548A1C02E}" type="presParOf" srcId="{BBACA918-04B0-44F2-ACC3-8DD0A0EC4D33}" destId="{52727481-118C-4F1E-8D49-061CEF949496}" srcOrd="1" destOrd="0" presId="urn:microsoft.com/office/officeart/2008/layout/LinedList"/>
    <dgm:cxn modelId="{D5A0BDA7-4120-48DA-B55F-2D18A56810A8}" type="presParOf" srcId="{B35DD4D5-02CE-45F6-9FCC-01C3B807983A}" destId="{F7CA04DA-58DD-4B50-8961-BEFD88CDB02F}" srcOrd="6" destOrd="0" presId="urn:microsoft.com/office/officeart/2008/layout/LinedList"/>
    <dgm:cxn modelId="{4CFEAC41-6E71-4BE0-9F71-BAA8F9CC3F45}" type="presParOf" srcId="{B35DD4D5-02CE-45F6-9FCC-01C3B807983A}" destId="{57004F2C-AC60-40DB-9A45-DDA9E5586E3E}" srcOrd="7" destOrd="0" presId="urn:microsoft.com/office/officeart/2008/layout/LinedList"/>
    <dgm:cxn modelId="{09AD586B-77E9-4E21-ABBC-3AF2ADDFD27D}" type="presParOf" srcId="{57004F2C-AC60-40DB-9A45-DDA9E5586E3E}" destId="{9D3001A5-5CFB-47C7-8BD7-9990492B7BBC}" srcOrd="0" destOrd="0" presId="urn:microsoft.com/office/officeart/2008/layout/LinedList"/>
    <dgm:cxn modelId="{333C7153-BE5D-41A0-83EC-3212B7E07F07}" type="presParOf" srcId="{57004F2C-AC60-40DB-9A45-DDA9E5586E3E}" destId="{CC4EA03C-3AFB-44C7-8B94-1AD4B9E702F7}" srcOrd="1" destOrd="0" presId="urn:microsoft.com/office/officeart/2008/layout/LinedList"/>
    <dgm:cxn modelId="{553995AD-31A3-4A60-A178-A5D1505E9E9B}" type="presParOf" srcId="{B35DD4D5-02CE-45F6-9FCC-01C3B807983A}" destId="{B3888438-BF38-4CE6-B38A-5D037836776B}" srcOrd="8" destOrd="0" presId="urn:microsoft.com/office/officeart/2008/layout/LinedList"/>
    <dgm:cxn modelId="{9A1642E1-3DB3-4385-96BC-37B3EA355FE3}" type="presParOf" srcId="{B35DD4D5-02CE-45F6-9FCC-01C3B807983A}" destId="{33543AE8-FCC4-4A22-AAB4-7E1D1D9A9388}" srcOrd="9" destOrd="0" presId="urn:microsoft.com/office/officeart/2008/layout/LinedList"/>
    <dgm:cxn modelId="{A8D0CD49-B742-4F13-80A8-D5EBE6D5B3C7}" type="presParOf" srcId="{33543AE8-FCC4-4A22-AAB4-7E1D1D9A9388}" destId="{35B86981-D38F-4414-87C2-C68829901E19}" srcOrd="0" destOrd="0" presId="urn:microsoft.com/office/officeart/2008/layout/LinedList"/>
    <dgm:cxn modelId="{B41A6CB9-B87A-4D46-B5BB-0EE4D0431529}" type="presParOf" srcId="{33543AE8-FCC4-4A22-AAB4-7E1D1D9A9388}" destId="{CD4F9DD4-D812-48BE-8DA7-62FE5EE9587B}" srcOrd="1" destOrd="0" presId="urn:microsoft.com/office/officeart/2008/layout/LinedList"/>
    <dgm:cxn modelId="{32D7D3E7-E454-429C-A318-A928E57F5D8C}" type="presParOf" srcId="{B35DD4D5-02CE-45F6-9FCC-01C3B807983A}" destId="{757AC454-032F-4431-81DC-AE5138719AC6}" srcOrd="10" destOrd="0" presId="urn:microsoft.com/office/officeart/2008/layout/LinedList"/>
    <dgm:cxn modelId="{854D574F-2C26-4F77-9578-4112DF3FBD90}" type="presParOf" srcId="{B35DD4D5-02CE-45F6-9FCC-01C3B807983A}" destId="{70F10A5C-0D99-4BE6-9C5C-35428A424BF5}" srcOrd="11" destOrd="0" presId="urn:microsoft.com/office/officeart/2008/layout/LinedList"/>
    <dgm:cxn modelId="{6A9607A9-1372-4EC6-89B4-01185C15743D}" type="presParOf" srcId="{70F10A5C-0D99-4BE6-9C5C-35428A424BF5}" destId="{F59E6034-57E2-48D2-A816-FFC4153CA8FA}" srcOrd="0" destOrd="0" presId="urn:microsoft.com/office/officeart/2008/layout/LinedList"/>
    <dgm:cxn modelId="{AB24DC5C-548C-407F-B694-9F37703C88B1}" type="presParOf" srcId="{70F10A5C-0D99-4BE6-9C5C-35428A424BF5}" destId="{44BC901F-34EC-4B7C-B585-399BCAAAE9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995A44-D531-48EE-A49B-C06A205129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8ED2540-CAB7-466D-A0C3-75F236C0457B}">
      <dgm:prSet/>
      <dgm:spPr/>
      <dgm:t>
        <a:bodyPr/>
        <a:lstStyle/>
        <a:p>
          <a:r>
            <a:rPr lang="en-US" b="1"/>
            <a:t>Logistic Regression:</a:t>
          </a:r>
          <a:r>
            <a:rPr lang="en-US"/>
            <a:t> fits a linear boundary between classes</a:t>
          </a:r>
        </a:p>
      </dgm:t>
    </dgm:pt>
    <dgm:pt modelId="{00349149-135F-4ADC-BEC1-C7A151CC7628}" type="parTrans" cxnId="{9D91FB0A-92EF-4777-B973-E7E66B111886}">
      <dgm:prSet/>
      <dgm:spPr/>
      <dgm:t>
        <a:bodyPr/>
        <a:lstStyle/>
        <a:p>
          <a:endParaRPr lang="en-US"/>
        </a:p>
      </dgm:t>
    </dgm:pt>
    <dgm:pt modelId="{295F326D-0CF2-40F5-8786-1D4ACA8285B8}" type="sibTrans" cxnId="{9D91FB0A-92EF-4777-B973-E7E66B111886}">
      <dgm:prSet/>
      <dgm:spPr/>
      <dgm:t>
        <a:bodyPr/>
        <a:lstStyle/>
        <a:p>
          <a:endParaRPr lang="en-US"/>
        </a:p>
      </dgm:t>
    </dgm:pt>
    <dgm:pt modelId="{2AE3B790-C497-4D0D-9B72-E032342347E9}">
      <dgm:prSet/>
      <dgm:spPr/>
      <dgm:t>
        <a:bodyPr/>
        <a:lstStyle/>
        <a:p>
          <a:r>
            <a:rPr lang="en-US" b="1"/>
            <a:t>SVM:</a:t>
          </a:r>
          <a:r>
            <a:rPr lang="en-US"/>
            <a:t> finds the “best separating margin” for trip types</a:t>
          </a:r>
        </a:p>
      </dgm:t>
    </dgm:pt>
    <dgm:pt modelId="{E211C866-FE57-4357-8FD9-EDF1F1FEF9EF}" type="parTrans" cxnId="{470B4E4F-5560-4A52-813D-1B282BDC1D5C}">
      <dgm:prSet/>
      <dgm:spPr/>
      <dgm:t>
        <a:bodyPr/>
        <a:lstStyle/>
        <a:p>
          <a:endParaRPr lang="en-US"/>
        </a:p>
      </dgm:t>
    </dgm:pt>
    <dgm:pt modelId="{3D4EAAA1-DAE1-4802-AC1E-0064A31C5301}" type="sibTrans" cxnId="{470B4E4F-5560-4A52-813D-1B282BDC1D5C}">
      <dgm:prSet/>
      <dgm:spPr/>
      <dgm:t>
        <a:bodyPr/>
        <a:lstStyle/>
        <a:p>
          <a:endParaRPr lang="en-US"/>
        </a:p>
      </dgm:t>
    </dgm:pt>
    <dgm:pt modelId="{D7B839D0-2BF8-4FE5-A594-4A783916EDFB}">
      <dgm:prSet/>
      <dgm:spPr/>
      <dgm:t>
        <a:bodyPr/>
        <a:lstStyle/>
        <a:p>
          <a:r>
            <a:rPr lang="en-US" b="1"/>
            <a:t>Random Forest:</a:t>
          </a:r>
          <a:r>
            <a:rPr lang="en-US"/>
            <a:t> multiple trees voting on the outcome</a:t>
          </a:r>
        </a:p>
      </dgm:t>
    </dgm:pt>
    <dgm:pt modelId="{395C6534-1E1B-429F-B9E8-A6F410DA2687}" type="parTrans" cxnId="{ECBB44F5-11B9-4D94-A12D-93EBD5AEA514}">
      <dgm:prSet/>
      <dgm:spPr/>
      <dgm:t>
        <a:bodyPr/>
        <a:lstStyle/>
        <a:p>
          <a:endParaRPr lang="en-US"/>
        </a:p>
      </dgm:t>
    </dgm:pt>
    <dgm:pt modelId="{71FFBF32-BE29-4EEB-83CD-FE30AB3E7743}" type="sibTrans" cxnId="{ECBB44F5-11B9-4D94-A12D-93EBD5AEA514}">
      <dgm:prSet/>
      <dgm:spPr/>
      <dgm:t>
        <a:bodyPr/>
        <a:lstStyle/>
        <a:p>
          <a:endParaRPr lang="en-US"/>
        </a:p>
      </dgm:t>
    </dgm:pt>
    <dgm:pt modelId="{B701645B-1FF1-445F-BC34-231A44A25047}">
      <dgm:prSet/>
      <dgm:spPr/>
      <dgm:t>
        <a:bodyPr/>
        <a:lstStyle/>
        <a:p>
          <a:r>
            <a:rPr lang="en-US"/>
            <a:t>Handles nonlinear patterns + variable interactions</a:t>
          </a:r>
        </a:p>
      </dgm:t>
    </dgm:pt>
    <dgm:pt modelId="{F0B3A9BC-F3F5-40B5-AB05-AFB2D132E360}" type="parTrans" cxnId="{04D60000-3722-4FDE-8D5A-E3C5A51C39C5}">
      <dgm:prSet/>
      <dgm:spPr/>
      <dgm:t>
        <a:bodyPr/>
        <a:lstStyle/>
        <a:p>
          <a:endParaRPr lang="en-US"/>
        </a:p>
      </dgm:t>
    </dgm:pt>
    <dgm:pt modelId="{871B5B5D-761B-4E84-B26D-0035252CB450}" type="sibTrans" cxnId="{04D60000-3722-4FDE-8D5A-E3C5A51C39C5}">
      <dgm:prSet/>
      <dgm:spPr/>
      <dgm:t>
        <a:bodyPr/>
        <a:lstStyle/>
        <a:p>
          <a:endParaRPr lang="en-US"/>
        </a:p>
      </dgm:t>
    </dgm:pt>
    <dgm:pt modelId="{C8665C8C-D265-464D-96D5-1473CE1577B6}">
      <dgm:prSet/>
      <dgm:spPr/>
      <dgm:t>
        <a:bodyPr/>
        <a:lstStyle/>
        <a:p>
          <a:r>
            <a:rPr lang="en-US"/>
            <a:t>Result: RF produced the strongest and most stable predictions</a:t>
          </a:r>
        </a:p>
      </dgm:t>
    </dgm:pt>
    <dgm:pt modelId="{136A9520-172B-41DC-9317-C537778E52C3}" type="parTrans" cxnId="{9126D95C-1FDA-43E0-99CA-D675BBF4969A}">
      <dgm:prSet/>
      <dgm:spPr/>
      <dgm:t>
        <a:bodyPr/>
        <a:lstStyle/>
        <a:p>
          <a:endParaRPr lang="en-US"/>
        </a:p>
      </dgm:t>
    </dgm:pt>
    <dgm:pt modelId="{E4E11A53-6494-4D75-B7CC-BAA3BC58A36D}" type="sibTrans" cxnId="{9126D95C-1FDA-43E0-99CA-D675BBF4969A}">
      <dgm:prSet/>
      <dgm:spPr/>
      <dgm:t>
        <a:bodyPr/>
        <a:lstStyle/>
        <a:p>
          <a:endParaRPr lang="en-US"/>
        </a:p>
      </dgm:t>
    </dgm:pt>
    <dgm:pt modelId="{81F3794F-63BA-4FCB-AA2F-4979D03A5507}" type="pres">
      <dgm:prSet presAssocID="{43995A44-D531-48EE-A49B-C06A2051290D}" presName="root" presStyleCnt="0">
        <dgm:presLayoutVars>
          <dgm:dir/>
          <dgm:resizeHandles val="exact"/>
        </dgm:presLayoutVars>
      </dgm:prSet>
      <dgm:spPr/>
    </dgm:pt>
    <dgm:pt modelId="{ED7085FA-348D-467B-8F3A-E84D9F20F1D4}" type="pres">
      <dgm:prSet presAssocID="{98ED2540-CAB7-466D-A0C3-75F236C0457B}" presName="compNode" presStyleCnt="0"/>
      <dgm:spPr/>
    </dgm:pt>
    <dgm:pt modelId="{306D72FB-6199-4FA9-8D22-1C2C3DC20A38}" type="pres">
      <dgm:prSet presAssocID="{98ED2540-CAB7-466D-A0C3-75F236C0457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A827310-08BA-4209-8462-42DC4EC11EBD}" type="pres">
      <dgm:prSet presAssocID="{98ED2540-CAB7-466D-A0C3-75F236C0457B}" presName="spaceRect" presStyleCnt="0"/>
      <dgm:spPr/>
    </dgm:pt>
    <dgm:pt modelId="{D4A9CF28-4257-4376-800D-10E4C762EE84}" type="pres">
      <dgm:prSet presAssocID="{98ED2540-CAB7-466D-A0C3-75F236C0457B}" presName="textRect" presStyleLbl="revTx" presStyleIdx="0" presStyleCnt="5">
        <dgm:presLayoutVars>
          <dgm:chMax val="1"/>
          <dgm:chPref val="1"/>
        </dgm:presLayoutVars>
      </dgm:prSet>
      <dgm:spPr/>
    </dgm:pt>
    <dgm:pt modelId="{EFE3FA87-06F4-4652-9399-4C42CB6FCC5D}" type="pres">
      <dgm:prSet presAssocID="{295F326D-0CF2-40F5-8786-1D4ACA8285B8}" presName="sibTrans" presStyleCnt="0"/>
      <dgm:spPr/>
    </dgm:pt>
    <dgm:pt modelId="{C0194D34-5C04-488D-A260-930F0E929062}" type="pres">
      <dgm:prSet presAssocID="{2AE3B790-C497-4D0D-9B72-E032342347E9}" presName="compNode" presStyleCnt="0"/>
      <dgm:spPr/>
    </dgm:pt>
    <dgm:pt modelId="{C9794260-26A3-44BA-B8BE-763E6FB1384C}" type="pres">
      <dgm:prSet presAssocID="{2AE3B790-C497-4D0D-9B72-E032342347E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1D1EE688-3CF3-4954-AEAE-1FCE6A7C2E56}" type="pres">
      <dgm:prSet presAssocID="{2AE3B790-C497-4D0D-9B72-E032342347E9}" presName="spaceRect" presStyleCnt="0"/>
      <dgm:spPr/>
    </dgm:pt>
    <dgm:pt modelId="{6FE35048-25C0-4568-A885-3E0170CC840C}" type="pres">
      <dgm:prSet presAssocID="{2AE3B790-C497-4D0D-9B72-E032342347E9}" presName="textRect" presStyleLbl="revTx" presStyleIdx="1" presStyleCnt="5">
        <dgm:presLayoutVars>
          <dgm:chMax val="1"/>
          <dgm:chPref val="1"/>
        </dgm:presLayoutVars>
      </dgm:prSet>
      <dgm:spPr/>
    </dgm:pt>
    <dgm:pt modelId="{9EE3AD4D-9F2C-4401-9FB6-7603E4B40125}" type="pres">
      <dgm:prSet presAssocID="{3D4EAAA1-DAE1-4802-AC1E-0064A31C5301}" presName="sibTrans" presStyleCnt="0"/>
      <dgm:spPr/>
    </dgm:pt>
    <dgm:pt modelId="{E02D610C-98A8-4F1E-88E0-A91081360E8C}" type="pres">
      <dgm:prSet presAssocID="{D7B839D0-2BF8-4FE5-A594-4A783916EDFB}" presName="compNode" presStyleCnt="0"/>
      <dgm:spPr/>
    </dgm:pt>
    <dgm:pt modelId="{0B659482-F7B3-4A68-94EF-C72416CC95D0}" type="pres">
      <dgm:prSet presAssocID="{D7B839D0-2BF8-4FE5-A594-4A783916ED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 tree"/>
        </a:ext>
      </dgm:extLst>
    </dgm:pt>
    <dgm:pt modelId="{38C45DD3-9BDE-4685-AD20-9D243D1BBA22}" type="pres">
      <dgm:prSet presAssocID="{D7B839D0-2BF8-4FE5-A594-4A783916EDFB}" presName="spaceRect" presStyleCnt="0"/>
      <dgm:spPr/>
    </dgm:pt>
    <dgm:pt modelId="{E1EDFF52-A5C3-46A7-91F3-EF3748B5EB5C}" type="pres">
      <dgm:prSet presAssocID="{D7B839D0-2BF8-4FE5-A594-4A783916EDFB}" presName="textRect" presStyleLbl="revTx" presStyleIdx="2" presStyleCnt="5">
        <dgm:presLayoutVars>
          <dgm:chMax val="1"/>
          <dgm:chPref val="1"/>
        </dgm:presLayoutVars>
      </dgm:prSet>
      <dgm:spPr/>
    </dgm:pt>
    <dgm:pt modelId="{C33A87ED-2B52-44EA-A2FB-58EC0E152F7D}" type="pres">
      <dgm:prSet presAssocID="{71FFBF32-BE29-4EEB-83CD-FE30AB3E7743}" presName="sibTrans" presStyleCnt="0"/>
      <dgm:spPr/>
    </dgm:pt>
    <dgm:pt modelId="{94E40EC8-E255-4D2D-8C11-D590642908F7}" type="pres">
      <dgm:prSet presAssocID="{B701645B-1FF1-445F-BC34-231A44A25047}" presName="compNode" presStyleCnt="0"/>
      <dgm:spPr/>
    </dgm:pt>
    <dgm:pt modelId="{948DDE72-493F-4212-BD75-89E7551AC1AF}" type="pres">
      <dgm:prSet presAssocID="{B701645B-1FF1-445F-BC34-231A44A250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024A663-01DD-4BF0-BAB1-59AF83CD97CC}" type="pres">
      <dgm:prSet presAssocID="{B701645B-1FF1-445F-BC34-231A44A25047}" presName="spaceRect" presStyleCnt="0"/>
      <dgm:spPr/>
    </dgm:pt>
    <dgm:pt modelId="{507AA822-ED09-4DF2-A570-A0E1829E8C1C}" type="pres">
      <dgm:prSet presAssocID="{B701645B-1FF1-445F-BC34-231A44A25047}" presName="textRect" presStyleLbl="revTx" presStyleIdx="3" presStyleCnt="5">
        <dgm:presLayoutVars>
          <dgm:chMax val="1"/>
          <dgm:chPref val="1"/>
        </dgm:presLayoutVars>
      </dgm:prSet>
      <dgm:spPr/>
    </dgm:pt>
    <dgm:pt modelId="{C95E8FA9-B617-4C74-8719-400765782DA9}" type="pres">
      <dgm:prSet presAssocID="{871B5B5D-761B-4E84-B26D-0035252CB450}" presName="sibTrans" presStyleCnt="0"/>
      <dgm:spPr/>
    </dgm:pt>
    <dgm:pt modelId="{CB4EA309-6A0D-4051-AFE9-00B2B935B86F}" type="pres">
      <dgm:prSet presAssocID="{C8665C8C-D265-464D-96D5-1473CE1577B6}" presName="compNode" presStyleCnt="0"/>
      <dgm:spPr/>
    </dgm:pt>
    <dgm:pt modelId="{A22D2C0F-0709-4D2C-AB18-EF9FA04C26A0}" type="pres">
      <dgm:prSet presAssocID="{C8665C8C-D265-464D-96D5-1473CE1577B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63007714-C310-45A9-BF03-F228725AD622}" type="pres">
      <dgm:prSet presAssocID="{C8665C8C-D265-464D-96D5-1473CE1577B6}" presName="spaceRect" presStyleCnt="0"/>
      <dgm:spPr/>
    </dgm:pt>
    <dgm:pt modelId="{3D3E16A9-D944-4945-AFDC-7C49A4A56D24}" type="pres">
      <dgm:prSet presAssocID="{C8665C8C-D265-464D-96D5-1473CE1577B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4D60000-3722-4FDE-8D5A-E3C5A51C39C5}" srcId="{43995A44-D531-48EE-A49B-C06A2051290D}" destId="{B701645B-1FF1-445F-BC34-231A44A25047}" srcOrd="3" destOrd="0" parTransId="{F0B3A9BC-F3F5-40B5-AB05-AFB2D132E360}" sibTransId="{871B5B5D-761B-4E84-B26D-0035252CB450}"/>
    <dgm:cxn modelId="{9D91FB0A-92EF-4777-B973-E7E66B111886}" srcId="{43995A44-D531-48EE-A49B-C06A2051290D}" destId="{98ED2540-CAB7-466D-A0C3-75F236C0457B}" srcOrd="0" destOrd="0" parTransId="{00349149-135F-4ADC-BEC1-C7A151CC7628}" sibTransId="{295F326D-0CF2-40F5-8786-1D4ACA8285B8}"/>
    <dgm:cxn modelId="{E49C4B25-FA19-4048-B6DD-D98A7C4ED525}" type="presOf" srcId="{D7B839D0-2BF8-4FE5-A594-4A783916EDFB}" destId="{E1EDFF52-A5C3-46A7-91F3-EF3748B5EB5C}" srcOrd="0" destOrd="0" presId="urn:microsoft.com/office/officeart/2018/2/layout/IconLabelList"/>
    <dgm:cxn modelId="{9126D95C-1FDA-43E0-99CA-D675BBF4969A}" srcId="{43995A44-D531-48EE-A49B-C06A2051290D}" destId="{C8665C8C-D265-464D-96D5-1473CE1577B6}" srcOrd="4" destOrd="0" parTransId="{136A9520-172B-41DC-9317-C537778E52C3}" sibTransId="{E4E11A53-6494-4D75-B7CC-BAA3BC58A36D}"/>
    <dgm:cxn modelId="{E28E4862-3870-4E6D-B9A8-BDCAC73E88F3}" type="presOf" srcId="{C8665C8C-D265-464D-96D5-1473CE1577B6}" destId="{3D3E16A9-D944-4945-AFDC-7C49A4A56D24}" srcOrd="0" destOrd="0" presId="urn:microsoft.com/office/officeart/2018/2/layout/IconLabelList"/>
    <dgm:cxn modelId="{77757F64-3079-4C9B-BFC0-BAAE64F90D96}" type="presOf" srcId="{2AE3B790-C497-4D0D-9B72-E032342347E9}" destId="{6FE35048-25C0-4568-A885-3E0170CC840C}" srcOrd="0" destOrd="0" presId="urn:microsoft.com/office/officeart/2018/2/layout/IconLabelList"/>
    <dgm:cxn modelId="{470B4E4F-5560-4A52-813D-1B282BDC1D5C}" srcId="{43995A44-D531-48EE-A49B-C06A2051290D}" destId="{2AE3B790-C497-4D0D-9B72-E032342347E9}" srcOrd="1" destOrd="0" parTransId="{E211C866-FE57-4357-8FD9-EDF1F1FEF9EF}" sibTransId="{3D4EAAA1-DAE1-4802-AC1E-0064A31C5301}"/>
    <dgm:cxn modelId="{9045EBBF-6421-4785-A43D-425450F460F9}" type="presOf" srcId="{B701645B-1FF1-445F-BC34-231A44A25047}" destId="{507AA822-ED09-4DF2-A570-A0E1829E8C1C}" srcOrd="0" destOrd="0" presId="urn:microsoft.com/office/officeart/2018/2/layout/IconLabelList"/>
    <dgm:cxn modelId="{88AD32D8-277A-4E69-9FB6-30D9A04C3A6D}" type="presOf" srcId="{98ED2540-CAB7-466D-A0C3-75F236C0457B}" destId="{D4A9CF28-4257-4376-800D-10E4C762EE84}" srcOrd="0" destOrd="0" presId="urn:microsoft.com/office/officeart/2018/2/layout/IconLabelList"/>
    <dgm:cxn modelId="{C69A74F3-F495-4A26-AA54-1CCDB026F586}" type="presOf" srcId="{43995A44-D531-48EE-A49B-C06A2051290D}" destId="{81F3794F-63BA-4FCB-AA2F-4979D03A5507}" srcOrd="0" destOrd="0" presId="urn:microsoft.com/office/officeart/2018/2/layout/IconLabelList"/>
    <dgm:cxn modelId="{ECBB44F5-11B9-4D94-A12D-93EBD5AEA514}" srcId="{43995A44-D531-48EE-A49B-C06A2051290D}" destId="{D7B839D0-2BF8-4FE5-A594-4A783916EDFB}" srcOrd="2" destOrd="0" parTransId="{395C6534-1E1B-429F-B9E8-A6F410DA2687}" sibTransId="{71FFBF32-BE29-4EEB-83CD-FE30AB3E7743}"/>
    <dgm:cxn modelId="{02BF8B00-53FC-4D69-A03E-540F29BAA7E7}" type="presParOf" srcId="{81F3794F-63BA-4FCB-AA2F-4979D03A5507}" destId="{ED7085FA-348D-467B-8F3A-E84D9F20F1D4}" srcOrd="0" destOrd="0" presId="urn:microsoft.com/office/officeart/2018/2/layout/IconLabelList"/>
    <dgm:cxn modelId="{07EFFEEB-093C-4FD7-BA25-2313EE3CCB05}" type="presParOf" srcId="{ED7085FA-348D-467B-8F3A-E84D9F20F1D4}" destId="{306D72FB-6199-4FA9-8D22-1C2C3DC20A38}" srcOrd="0" destOrd="0" presId="urn:microsoft.com/office/officeart/2018/2/layout/IconLabelList"/>
    <dgm:cxn modelId="{E104803E-F89E-4507-B321-B183CC6EF8EE}" type="presParOf" srcId="{ED7085FA-348D-467B-8F3A-E84D9F20F1D4}" destId="{DA827310-08BA-4209-8462-42DC4EC11EBD}" srcOrd="1" destOrd="0" presId="urn:microsoft.com/office/officeart/2018/2/layout/IconLabelList"/>
    <dgm:cxn modelId="{5E9613AD-95E6-46E5-A828-302D6B5C86B6}" type="presParOf" srcId="{ED7085FA-348D-467B-8F3A-E84D9F20F1D4}" destId="{D4A9CF28-4257-4376-800D-10E4C762EE84}" srcOrd="2" destOrd="0" presId="urn:microsoft.com/office/officeart/2018/2/layout/IconLabelList"/>
    <dgm:cxn modelId="{2007B585-74D2-432B-A06C-998681FE9AD6}" type="presParOf" srcId="{81F3794F-63BA-4FCB-AA2F-4979D03A5507}" destId="{EFE3FA87-06F4-4652-9399-4C42CB6FCC5D}" srcOrd="1" destOrd="0" presId="urn:microsoft.com/office/officeart/2018/2/layout/IconLabelList"/>
    <dgm:cxn modelId="{16C36637-9F3B-41F3-B796-18EBE58341D4}" type="presParOf" srcId="{81F3794F-63BA-4FCB-AA2F-4979D03A5507}" destId="{C0194D34-5C04-488D-A260-930F0E929062}" srcOrd="2" destOrd="0" presId="urn:microsoft.com/office/officeart/2018/2/layout/IconLabelList"/>
    <dgm:cxn modelId="{6306891E-6289-42A4-A3E3-EF7F565B3ADB}" type="presParOf" srcId="{C0194D34-5C04-488D-A260-930F0E929062}" destId="{C9794260-26A3-44BA-B8BE-763E6FB1384C}" srcOrd="0" destOrd="0" presId="urn:microsoft.com/office/officeart/2018/2/layout/IconLabelList"/>
    <dgm:cxn modelId="{7C2A56C6-FD03-4F43-BB16-8816754FD727}" type="presParOf" srcId="{C0194D34-5C04-488D-A260-930F0E929062}" destId="{1D1EE688-3CF3-4954-AEAE-1FCE6A7C2E56}" srcOrd="1" destOrd="0" presId="urn:microsoft.com/office/officeart/2018/2/layout/IconLabelList"/>
    <dgm:cxn modelId="{44FC2F70-53A6-4290-B2C2-456ACAE0F1AF}" type="presParOf" srcId="{C0194D34-5C04-488D-A260-930F0E929062}" destId="{6FE35048-25C0-4568-A885-3E0170CC840C}" srcOrd="2" destOrd="0" presId="urn:microsoft.com/office/officeart/2018/2/layout/IconLabelList"/>
    <dgm:cxn modelId="{688D151B-9456-4B38-9A19-553D1C568278}" type="presParOf" srcId="{81F3794F-63BA-4FCB-AA2F-4979D03A5507}" destId="{9EE3AD4D-9F2C-4401-9FB6-7603E4B40125}" srcOrd="3" destOrd="0" presId="urn:microsoft.com/office/officeart/2018/2/layout/IconLabelList"/>
    <dgm:cxn modelId="{62700DB5-8A64-449D-AB14-CB0E13FAF18E}" type="presParOf" srcId="{81F3794F-63BA-4FCB-AA2F-4979D03A5507}" destId="{E02D610C-98A8-4F1E-88E0-A91081360E8C}" srcOrd="4" destOrd="0" presId="urn:microsoft.com/office/officeart/2018/2/layout/IconLabelList"/>
    <dgm:cxn modelId="{5153B8C5-24B9-4C1F-8C3A-D2EC85754985}" type="presParOf" srcId="{E02D610C-98A8-4F1E-88E0-A91081360E8C}" destId="{0B659482-F7B3-4A68-94EF-C72416CC95D0}" srcOrd="0" destOrd="0" presId="urn:microsoft.com/office/officeart/2018/2/layout/IconLabelList"/>
    <dgm:cxn modelId="{D6A698DC-6531-4D69-9BC8-171840EEDA98}" type="presParOf" srcId="{E02D610C-98A8-4F1E-88E0-A91081360E8C}" destId="{38C45DD3-9BDE-4685-AD20-9D243D1BBA22}" srcOrd="1" destOrd="0" presId="urn:microsoft.com/office/officeart/2018/2/layout/IconLabelList"/>
    <dgm:cxn modelId="{652BBEFA-5300-490A-8C13-D9A4283FDC7B}" type="presParOf" srcId="{E02D610C-98A8-4F1E-88E0-A91081360E8C}" destId="{E1EDFF52-A5C3-46A7-91F3-EF3748B5EB5C}" srcOrd="2" destOrd="0" presId="urn:microsoft.com/office/officeart/2018/2/layout/IconLabelList"/>
    <dgm:cxn modelId="{FA5074A5-019C-4C14-8922-77D065CA3121}" type="presParOf" srcId="{81F3794F-63BA-4FCB-AA2F-4979D03A5507}" destId="{C33A87ED-2B52-44EA-A2FB-58EC0E152F7D}" srcOrd="5" destOrd="0" presId="urn:microsoft.com/office/officeart/2018/2/layout/IconLabelList"/>
    <dgm:cxn modelId="{7086175B-CEF8-460D-96C3-2F453A83639D}" type="presParOf" srcId="{81F3794F-63BA-4FCB-AA2F-4979D03A5507}" destId="{94E40EC8-E255-4D2D-8C11-D590642908F7}" srcOrd="6" destOrd="0" presId="urn:microsoft.com/office/officeart/2018/2/layout/IconLabelList"/>
    <dgm:cxn modelId="{4FCB6587-3094-4CFB-AB75-1D68F7A002E1}" type="presParOf" srcId="{94E40EC8-E255-4D2D-8C11-D590642908F7}" destId="{948DDE72-493F-4212-BD75-89E7551AC1AF}" srcOrd="0" destOrd="0" presId="urn:microsoft.com/office/officeart/2018/2/layout/IconLabelList"/>
    <dgm:cxn modelId="{59BF9DDF-5484-4B67-A1FE-F1C3962EA1C3}" type="presParOf" srcId="{94E40EC8-E255-4D2D-8C11-D590642908F7}" destId="{E024A663-01DD-4BF0-BAB1-59AF83CD97CC}" srcOrd="1" destOrd="0" presId="urn:microsoft.com/office/officeart/2018/2/layout/IconLabelList"/>
    <dgm:cxn modelId="{C57804C7-F952-4BE7-B475-F8D685CE00A2}" type="presParOf" srcId="{94E40EC8-E255-4D2D-8C11-D590642908F7}" destId="{507AA822-ED09-4DF2-A570-A0E1829E8C1C}" srcOrd="2" destOrd="0" presId="urn:microsoft.com/office/officeart/2018/2/layout/IconLabelList"/>
    <dgm:cxn modelId="{34A6BCD0-0D30-451E-BBC6-BB4D9C5AA5E9}" type="presParOf" srcId="{81F3794F-63BA-4FCB-AA2F-4979D03A5507}" destId="{C95E8FA9-B617-4C74-8719-400765782DA9}" srcOrd="7" destOrd="0" presId="urn:microsoft.com/office/officeart/2018/2/layout/IconLabelList"/>
    <dgm:cxn modelId="{409C64A8-312A-4298-9D0C-4F9E322E5C52}" type="presParOf" srcId="{81F3794F-63BA-4FCB-AA2F-4979D03A5507}" destId="{CB4EA309-6A0D-4051-AFE9-00B2B935B86F}" srcOrd="8" destOrd="0" presId="urn:microsoft.com/office/officeart/2018/2/layout/IconLabelList"/>
    <dgm:cxn modelId="{DB377339-CA6C-44B3-B352-A34D5296C801}" type="presParOf" srcId="{CB4EA309-6A0D-4051-AFE9-00B2B935B86F}" destId="{A22D2C0F-0709-4D2C-AB18-EF9FA04C26A0}" srcOrd="0" destOrd="0" presId="urn:microsoft.com/office/officeart/2018/2/layout/IconLabelList"/>
    <dgm:cxn modelId="{EA9652EA-A6FB-4CAE-90C8-67C5737825DE}" type="presParOf" srcId="{CB4EA309-6A0D-4051-AFE9-00B2B935B86F}" destId="{63007714-C310-45A9-BF03-F228725AD622}" srcOrd="1" destOrd="0" presId="urn:microsoft.com/office/officeart/2018/2/layout/IconLabelList"/>
    <dgm:cxn modelId="{98F3531D-4696-47DF-8A2F-251E3B034994}" type="presParOf" srcId="{CB4EA309-6A0D-4051-AFE9-00B2B935B86F}" destId="{3D3E16A9-D944-4945-AFDC-7C49A4A56D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B4DA36-0962-41F4-B324-640ABA80E65E}" type="doc">
      <dgm:prSet loTypeId="urn:microsoft.com/office/officeart/2005/8/layout/orgChart1" loCatId="hierarchy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5865086-23BF-493E-825F-4446FD08D3EF}">
      <dgm:prSet/>
      <dgm:spPr/>
      <dgm:t>
        <a:bodyPr/>
        <a:lstStyle/>
        <a:p>
          <a:r>
            <a:rPr lang="en-US"/>
            <a:t>Usage of 3 Modeling methods over the required 1 </a:t>
          </a:r>
        </a:p>
      </dgm:t>
    </dgm:pt>
    <dgm:pt modelId="{DC822729-FB2C-4619-8662-B0747750E40E}" type="parTrans" cxnId="{436E4959-ED71-4469-80FA-7E6C422BF507}">
      <dgm:prSet/>
      <dgm:spPr/>
      <dgm:t>
        <a:bodyPr/>
        <a:lstStyle/>
        <a:p>
          <a:endParaRPr lang="en-US"/>
        </a:p>
      </dgm:t>
    </dgm:pt>
    <dgm:pt modelId="{71778E60-5DF8-4AE3-B822-206EFC78203F}" type="sibTrans" cxnId="{436E4959-ED71-4469-80FA-7E6C422BF507}">
      <dgm:prSet/>
      <dgm:spPr/>
      <dgm:t>
        <a:bodyPr/>
        <a:lstStyle/>
        <a:p>
          <a:endParaRPr lang="en-US"/>
        </a:p>
      </dgm:t>
    </dgm:pt>
    <dgm:pt modelId="{C95F985F-A139-4EC6-9A6D-78BF6EFC7F5E}">
      <dgm:prSet/>
      <dgm:spPr/>
      <dgm:t>
        <a:bodyPr/>
        <a:lstStyle/>
        <a:p>
          <a:r>
            <a:rPr lang="en-US"/>
            <a:t>Evaluated both the cross validation+test accuracy</a:t>
          </a:r>
        </a:p>
      </dgm:t>
    </dgm:pt>
    <dgm:pt modelId="{4AD2680A-3986-42CF-81D3-9C8E4499C353}" type="parTrans" cxnId="{70C9B476-80FC-4E66-942D-75C77C03BCA5}">
      <dgm:prSet/>
      <dgm:spPr/>
      <dgm:t>
        <a:bodyPr/>
        <a:lstStyle/>
        <a:p>
          <a:endParaRPr lang="en-US"/>
        </a:p>
      </dgm:t>
    </dgm:pt>
    <dgm:pt modelId="{7A7D9D9F-5DEB-4AC4-AD94-9EFEA8380327}" type="sibTrans" cxnId="{70C9B476-80FC-4E66-942D-75C77C03BCA5}">
      <dgm:prSet/>
      <dgm:spPr/>
      <dgm:t>
        <a:bodyPr/>
        <a:lstStyle/>
        <a:p>
          <a:endParaRPr lang="en-US"/>
        </a:p>
      </dgm:t>
    </dgm:pt>
    <dgm:pt modelId="{CC116FED-9AAA-423F-A9B2-B950285BAC0B}">
      <dgm:prSet/>
      <dgm:spPr/>
      <dgm:t>
        <a:bodyPr/>
        <a:lstStyle/>
        <a:p>
          <a:r>
            <a:rPr lang="en-US"/>
            <a:t>Added variable importance analysis</a:t>
          </a:r>
        </a:p>
      </dgm:t>
    </dgm:pt>
    <dgm:pt modelId="{C8AF2492-70F4-405E-90E1-7A3EAA4862C4}" type="parTrans" cxnId="{BEA61498-2495-4B67-9109-39B8CE563647}">
      <dgm:prSet/>
      <dgm:spPr/>
      <dgm:t>
        <a:bodyPr/>
        <a:lstStyle/>
        <a:p>
          <a:endParaRPr lang="en-US"/>
        </a:p>
      </dgm:t>
    </dgm:pt>
    <dgm:pt modelId="{C53FC61E-647D-4B3E-8C46-1421BC005EC1}" type="sibTrans" cxnId="{BEA61498-2495-4B67-9109-39B8CE563647}">
      <dgm:prSet/>
      <dgm:spPr/>
      <dgm:t>
        <a:bodyPr/>
        <a:lstStyle/>
        <a:p>
          <a:endParaRPr lang="en-US"/>
        </a:p>
      </dgm:t>
    </dgm:pt>
    <dgm:pt modelId="{FF9069BB-56A5-4CB8-BCCA-EDF4006C37E7}" type="pres">
      <dgm:prSet presAssocID="{D3B4DA36-0962-41F4-B324-640ABA80E6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ADA00D-C9B5-4326-B54E-2696F44F97EF}" type="pres">
      <dgm:prSet presAssocID="{95865086-23BF-493E-825F-4446FD08D3EF}" presName="hierRoot1" presStyleCnt="0">
        <dgm:presLayoutVars>
          <dgm:hierBranch val="init"/>
        </dgm:presLayoutVars>
      </dgm:prSet>
      <dgm:spPr/>
    </dgm:pt>
    <dgm:pt modelId="{D449F72E-DB84-4C68-A0AE-F1A4C762CB66}" type="pres">
      <dgm:prSet presAssocID="{95865086-23BF-493E-825F-4446FD08D3EF}" presName="rootComposite1" presStyleCnt="0"/>
      <dgm:spPr/>
    </dgm:pt>
    <dgm:pt modelId="{DD70D19D-6125-48CB-9638-8CB74EEF0E78}" type="pres">
      <dgm:prSet presAssocID="{95865086-23BF-493E-825F-4446FD08D3EF}" presName="rootText1" presStyleLbl="node0" presStyleIdx="0" presStyleCnt="3">
        <dgm:presLayoutVars>
          <dgm:chPref val="3"/>
        </dgm:presLayoutVars>
      </dgm:prSet>
      <dgm:spPr/>
    </dgm:pt>
    <dgm:pt modelId="{7203F074-489E-45B2-B159-38F534CEB873}" type="pres">
      <dgm:prSet presAssocID="{95865086-23BF-493E-825F-4446FD08D3EF}" presName="rootConnector1" presStyleLbl="node1" presStyleIdx="0" presStyleCnt="0"/>
      <dgm:spPr/>
    </dgm:pt>
    <dgm:pt modelId="{786F79E1-930E-4124-90F5-72B27CC27472}" type="pres">
      <dgm:prSet presAssocID="{95865086-23BF-493E-825F-4446FD08D3EF}" presName="hierChild2" presStyleCnt="0"/>
      <dgm:spPr/>
    </dgm:pt>
    <dgm:pt modelId="{A49ADF29-7A91-4026-A8A3-3FE3677311C0}" type="pres">
      <dgm:prSet presAssocID="{95865086-23BF-493E-825F-4446FD08D3EF}" presName="hierChild3" presStyleCnt="0"/>
      <dgm:spPr/>
    </dgm:pt>
    <dgm:pt modelId="{F84FA531-6E62-4CC3-80CC-E2669B572203}" type="pres">
      <dgm:prSet presAssocID="{C95F985F-A139-4EC6-9A6D-78BF6EFC7F5E}" presName="hierRoot1" presStyleCnt="0">
        <dgm:presLayoutVars>
          <dgm:hierBranch val="init"/>
        </dgm:presLayoutVars>
      </dgm:prSet>
      <dgm:spPr/>
    </dgm:pt>
    <dgm:pt modelId="{79003411-4823-488D-BC4C-7787E47E7392}" type="pres">
      <dgm:prSet presAssocID="{C95F985F-A139-4EC6-9A6D-78BF6EFC7F5E}" presName="rootComposite1" presStyleCnt="0"/>
      <dgm:spPr/>
    </dgm:pt>
    <dgm:pt modelId="{85188819-CFA9-43D4-8590-585E4BFEDA1D}" type="pres">
      <dgm:prSet presAssocID="{C95F985F-A139-4EC6-9A6D-78BF6EFC7F5E}" presName="rootText1" presStyleLbl="node0" presStyleIdx="1" presStyleCnt="3">
        <dgm:presLayoutVars>
          <dgm:chPref val="3"/>
        </dgm:presLayoutVars>
      </dgm:prSet>
      <dgm:spPr/>
    </dgm:pt>
    <dgm:pt modelId="{DCA5275E-96A7-4227-8C54-6842EEF8CD39}" type="pres">
      <dgm:prSet presAssocID="{C95F985F-A139-4EC6-9A6D-78BF6EFC7F5E}" presName="rootConnector1" presStyleLbl="node1" presStyleIdx="0" presStyleCnt="0"/>
      <dgm:spPr/>
    </dgm:pt>
    <dgm:pt modelId="{D44C5859-D56E-47A4-910F-53F7F2477B67}" type="pres">
      <dgm:prSet presAssocID="{C95F985F-A139-4EC6-9A6D-78BF6EFC7F5E}" presName="hierChild2" presStyleCnt="0"/>
      <dgm:spPr/>
    </dgm:pt>
    <dgm:pt modelId="{76190A43-076D-49AE-9CAD-27D4A7C80EE7}" type="pres">
      <dgm:prSet presAssocID="{C95F985F-A139-4EC6-9A6D-78BF6EFC7F5E}" presName="hierChild3" presStyleCnt="0"/>
      <dgm:spPr/>
    </dgm:pt>
    <dgm:pt modelId="{ABFEE4FD-7B03-40B6-AD55-087AD5F31F45}" type="pres">
      <dgm:prSet presAssocID="{CC116FED-9AAA-423F-A9B2-B950285BAC0B}" presName="hierRoot1" presStyleCnt="0">
        <dgm:presLayoutVars>
          <dgm:hierBranch val="init"/>
        </dgm:presLayoutVars>
      </dgm:prSet>
      <dgm:spPr/>
    </dgm:pt>
    <dgm:pt modelId="{F5070F0B-77B7-439E-90AF-40FE8E1BE489}" type="pres">
      <dgm:prSet presAssocID="{CC116FED-9AAA-423F-A9B2-B950285BAC0B}" presName="rootComposite1" presStyleCnt="0"/>
      <dgm:spPr/>
    </dgm:pt>
    <dgm:pt modelId="{420500BD-2A03-4459-B2C4-886F3E6B9394}" type="pres">
      <dgm:prSet presAssocID="{CC116FED-9AAA-423F-A9B2-B950285BAC0B}" presName="rootText1" presStyleLbl="node0" presStyleIdx="2" presStyleCnt="3">
        <dgm:presLayoutVars>
          <dgm:chPref val="3"/>
        </dgm:presLayoutVars>
      </dgm:prSet>
      <dgm:spPr/>
    </dgm:pt>
    <dgm:pt modelId="{5C2A8875-8BF2-42C8-9759-9B038380FBBE}" type="pres">
      <dgm:prSet presAssocID="{CC116FED-9AAA-423F-A9B2-B950285BAC0B}" presName="rootConnector1" presStyleLbl="node1" presStyleIdx="0" presStyleCnt="0"/>
      <dgm:spPr/>
    </dgm:pt>
    <dgm:pt modelId="{9F42BAA2-BE3E-457E-B925-0D54DC671947}" type="pres">
      <dgm:prSet presAssocID="{CC116FED-9AAA-423F-A9B2-B950285BAC0B}" presName="hierChild2" presStyleCnt="0"/>
      <dgm:spPr/>
    </dgm:pt>
    <dgm:pt modelId="{73540048-DA78-4AB5-98B6-4B56159BB0DD}" type="pres">
      <dgm:prSet presAssocID="{CC116FED-9AAA-423F-A9B2-B950285BAC0B}" presName="hierChild3" presStyleCnt="0"/>
      <dgm:spPr/>
    </dgm:pt>
  </dgm:ptLst>
  <dgm:cxnLst>
    <dgm:cxn modelId="{BFE3AE0A-61CF-47DB-B74A-0269CD39FE06}" type="presOf" srcId="{CC116FED-9AAA-423F-A9B2-B950285BAC0B}" destId="{5C2A8875-8BF2-42C8-9759-9B038380FBBE}" srcOrd="1" destOrd="0" presId="urn:microsoft.com/office/officeart/2005/8/layout/orgChart1"/>
    <dgm:cxn modelId="{723A1F16-FE8E-4715-9336-E7F279390AB2}" type="presOf" srcId="{D3B4DA36-0962-41F4-B324-640ABA80E65E}" destId="{FF9069BB-56A5-4CB8-BCCA-EDF4006C37E7}" srcOrd="0" destOrd="0" presId="urn:microsoft.com/office/officeart/2005/8/layout/orgChart1"/>
    <dgm:cxn modelId="{F5F02934-B635-4F7D-882F-C8A1E5704F8C}" type="presOf" srcId="{95865086-23BF-493E-825F-4446FD08D3EF}" destId="{DD70D19D-6125-48CB-9638-8CB74EEF0E78}" srcOrd="0" destOrd="0" presId="urn:microsoft.com/office/officeart/2005/8/layout/orgChart1"/>
    <dgm:cxn modelId="{70C9B476-80FC-4E66-942D-75C77C03BCA5}" srcId="{D3B4DA36-0962-41F4-B324-640ABA80E65E}" destId="{C95F985F-A139-4EC6-9A6D-78BF6EFC7F5E}" srcOrd="1" destOrd="0" parTransId="{4AD2680A-3986-42CF-81D3-9C8E4499C353}" sibTransId="{7A7D9D9F-5DEB-4AC4-AD94-9EFEA8380327}"/>
    <dgm:cxn modelId="{436E4959-ED71-4469-80FA-7E6C422BF507}" srcId="{D3B4DA36-0962-41F4-B324-640ABA80E65E}" destId="{95865086-23BF-493E-825F-4446FD08D3EF}" srcOrd="0" destOrd="0" parTransId="{DC822729-FB2C-4619-8662-B0747750E40E}" sibTransId="{71778E60-5DF8-4AE3-B822-206EFC78203F}"/>
    <dgm:cxn modelId="{BEA61498-2495-4B67-9109-39B8CE563647}" srcId="{D3B4DA36-0962-41F4-B324-640ABA80E65E}" destId="{CC116FED-9AAA-423F-A9B2-B950285BAC0B}" srcOrd="2" destOrd="0" parTransId="{C8AF2492-70F4-405E-90E1-7A3EAA4862C4}" sibTransId="{C53FC61E-647D-4B3E-8C46-1421BC005EC1}"/>
    <dgm:cxn modelId="{42E125BB-9BC9-4B65-B091-10C98BCB670B}" type="presOf" srcId="{C95F985F-A139-4EC6-9A6D-78BF6EFC7F5E}" destId="{85188819-CFA9-43D4-8590-585E4BFEDA1D}" srcOrd="0" destOrd="0" presId="urn:microsoft.com/office/officeart/2005/8/layout/orgChart1"/>
    <dgm:cxn modelId="{68FA15C8-B243-4F1A-AAB6-D47B94FF04EA}" type="presOf" srcId="{C95F985F-A139-4EC6-9A6D-78BF6EFC7F5E}" destId="{DCA5275E-96A7-4227-8C54-6842EEF8CD39}" srcOrd="1" destOrd="0" presId="urn:microsoft.com/office/officeart/2005/8/layout/orgChart1"/>
    <dgm:cxn modelId="{448922F6-0379-4E7B-931A-FB3BFEA57246}" type="presOf" srcId="{95865086-23BF-493E-825F-4446FD08D3EF}" destId="{7203F074-489E-45B2-B159-38F534CEB873}" srcOrd="1" destOrd="0" presId="urn:microsoft.com/office/officeart/2005/8/layout/orgChart1"/>
    <dgm:cxn modelId="{510A93F8-EBEA-47D3-986D-A2CFD38A8054}" type="presOf" srcId="{CC116FED-9AAA-423F-A9B2-B950285BAC0B}" destId="{420500BD-2A03-4459-B2C4-886F3E6B9394}" srcOrd="0" destOrd="0" presId="urn:microsoft.com/office/officeart/2005/8/layout/orgChart1"/>
    <dgm:cxn modelId="{6916058D-9085-41E7-B496-156931AE12C0}" type="presParOf" srcId="{FF9069BB-56A5-4CB8-BCCA-EDF4006C37E7}" destId="{2AADA00D-C9B5-4326-B54E-2696F44F97EF}" srcOrd="0" destOrd="0" presId="urn:microsoft.com/office/officeart/2005/8/layout/orgChart1"/>
    <dgm:cxn modelId="{A1EECAEE-6560-4EAC-805D-A72B73242C28}" type="presParOf" srcId="{2AADA00D-C9B5-4326-B54E-2696F44F97EF}" destId="{D449F72E-DB84-4C68-A0AE-F1A4C762CB66}" srcOrd="0" destOrd="0" presId="urn:microsoft.com/office/officeart/2005/8/layout/orgChart1"/>
    <dgm:cxn modelId="{D73EB704-8164-43CC-B911-3F6C7A5CEE2B}" type="presParOf" srcId="{D449F72E-DB84-4C68-A0AE-F1A4C762CB66}" destId="{DD70D19D-6125-48CB-9638-8CB74EEF0E78}" srcOrd="0" destOrd="0" presId="urn:microsoft.com/office/officeart/2005/8/layout/orgChart1"/>
    <dgm:cxn modelId="{ECB4FC7C-2697-446F-8821-4AD23A1E1FF2}" type="presParOf" srcId="{D449F72E-DB84-4C68-A0AE-F1A4C762CB66}" destId="{7203F074-489E-45B2-B159-38F534CEB873}" srcOrd="1" destOrd="0" presId="urn:microsoft.com/office/officeart/2005/8/layout/orgChart1"/>
    <dgm:cxn modelId="{73CE70B0-E10C-42EF-BAAB-5E0B7DA36567}" type="presParOf" srcId="{2AADA00D-C9B5-4326-B54E-2696F44F97EF}" destId="{786F79E1-930E-4124-90F5-72B27CC27472}" srcOrd="1" destOrd="0" presId="urn:microsoft.com/office/officeart/2005/8/layout/orgChart1"/>
    <dgm:cxn modelId="{155467F3-8B0D-41D4-B44C-F3ADF7A7CDA1}" type="presParOf" srcId="{2AADA00D-C9B5-4326-B54E-2696F44F97EF}" destId="{A49ADF29-7A91-4026-A8A3-3FE3677311C0}" srcOrd="2" destOrd="0" presId="urn:microsoft.com/office/officeart/2005/8/layout/orgChart1"/>
    <dgm:cxn modelId="{8BC1A6FA-8765-4E0F-8E6C-4629A4BBDFC5}" type="presParOf" srcId="{FF9069BB-56A5-4CB8-BCCA-EDF4006C37E7}" destId="{F84FA531-6E62-4CC3-80CC-E2669B572203}" srcOrd="1" destOrd="0" presId="urn:microsoft.com/office/officeart/2005/8/layout/orgChart1"/>
    <dgm:cxn modelId="{D724DC74-3DDE-44C2-870E-ECD346E4DF08}" type="presParOf" srcId="{F84FA531-6E62-4CC3-80CC-E2669B572203}" destId="{79003411-4823-488D-BC4C-7787E47E7392}" srcOrd="0" destOrd="0" presId="urn:microsoft.com/office/officeart/2005/8/layout/orgChart1"/>
    <dgm:cxn modelId="{027BD850-142A-4FDA-AEBD-CC5CEE6F7B79}" type="presParOf" srcId="{79003411-4823-488D-BC4C-7787E47E7392}" destId="{85188819-CFA9-43D4-8590-585E4BFEDA1D}" srcOrd="0" destOrd="0" presId="urn:microsoft.com/office/officeart/2005/8/layout/orgChart1"/>
    <dgm:cxn modelId="{561D75C6-0169-4630-B770-3F6CFB5D9131}" type="presParOf" srcId="{79003411-4823-488D-BC4C-7787E47E7392}" destId="{DCA5275E-96A7-4227-8C54-6842EEF8CD39}" srcOrd="1" destOrd="0" presId="urn:microsoft.com/office/officeart/2005/8/layout/orgChart1"/>
    <dgm:cxn modelId="{DD3F1D73-C2C4-41A9-B481-04ACE0DB08D2}" type="presParOf" srcId="{F84FA531-6E62-4CC3-80CC-E2669B572203}" destId="{D44C5859-D56E-47A4-910F-53F7F2477B67}" srcOrd="1" destOrd="0" presId="urn:microsoft.com/office/officeart/2005/8/layout/orgChart1"/>
    <dgm:cxn modelId="{A66EA897-E5D8-4CBF-BB74-6B4391C4207B}" type="presParOf" srcId="{F84FA531-6E62-4CC3-80CC-E2669B572203}" destId="{76190A43-076D-49AE-9CAD-27D4A7C80EE7}" srcOrd="2" destOrd="0" presId="urn:microsoft.com/office/officeart/2005/8/layout/orgChart1"/>
    <dgm:cxn modelId="{9D3E2088-0F7F-4892-BE2F-DF0E11B14B96}" type="presParOf" srcId="{FF9069BB-56A5-4CB8-BCCA-EDF4006C37E7}" destId="{ABFEE4FD-7B03-40B6-AD55-087AD5F31F45}" srcOrd="2" destOrd="0" presId="urn:microsoft.com/office/officeart/2005/8/layout/orgChart1"/>
    <dgm:cxn modelId="{136AC8BA-B44E-40F8-A668-72BB992A798F}" type="presParOf" srcId="{ABFEE4FD-7B03-40B6-AD55-087AD5F31F45}" destId="{F5070F0B-77B7-439E-90AF-40FE8E1BE489}" srcOrd="0" destOrd="0" presId="urn:microsoft.com/office/officeart/2005/8/layout/orgChart1"/>
    <dgm:cxn modelId="{AF2D0E07-83DD-4958-904E-47BFAD942F4F}" type="presParOf" srcId="{F5070F0B-77B7-439E-90AF-40FE8E1BE489}" destId="{420500BD-2A03-4459-B2C4-886F3E6B9394}" srcOrd="0" destOrd="0" presId="urn:microsoft.com/office/officeart/2005/8/layout/orgChart1"/>
    <dgm:cxn modelId="{83FB90B9-A275-40F5-B15E-97AD0D73FBBE}" type="presParOf" srcId="{F5070F0B-77B7-439E-90AF-40FE8E1BE489}" destId="{5C2A8875-8BF2-42C8-9759-9B038380FBBE}" srcOrd="1" destOrd="0" presId="urn:microsoft.com/office/officeart/2005/8/layout/orgChart1"/>
    <dgm:cxn modelId="{2D98C568-B0B1-4580-B596-7D0127C050DB}" type="presParOf" srcId="{ABFEE4FD-7B03-40B6-AD55-087AD5F31F45}" destId="{9F42BAA2-BE3E-457E-B925-0D54DC671947}" srcOrd="1" destOrd="0" presId="urn:microsoft.com/office/officeart/2005/8/layout/orgChart1"/>
    <dgm:cxn modelId="{368BC930-9A56-4C28-9984-516916A3FAEE}" type="presParOf" srcId="{ABFEE4FD-7B03-40B6-AD55-087AD5F31F45}" destId="{73540048-DA78-4AB5-98B6-4B56159BB0D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EA5634-27C8-43F8-B881-7C64F533AE8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B3AF0A-4D57-408B-B862-1629DEF02D0C}">
      <dgm:prSet/>
      <dgm:spPr/>
      <dgm:t>
        <a:bodyPr/>
        <a:lstStyle/>
        <a:p>
          <a:r>
            <a:rPr lang="en-US"/>
            <a:t>SMOTE effectively corrected class imbalance, boosting minority class detection and raising Random Forest sensitivity from 79.4% to 88.2%.</a:t>
          </a:r>
        </a:p>
      </dgm:t>
    </dgm:pt>
    <dgm:pt modelId="{19321BAD-143D-45C6-809E-56DF6F1A6FAC}" type="parTrans" cxnId="{9DD7AD70-F7B1-432F-8E13-BC2F357CEB31}">
      <dgm:prSet/>
      <dgm:spPr/>
      <dgm:t>
        <a:bodyPr/>
        <a:lstStyle/>
        <a:p>
          <a:endParaRPr lang="en-US"/>
        </a:p>
      </dgm:t>
    </dgm:pt>
    <dgm:pt modelId="{79FC7918-441C-4531-ADCC-A834FE492D4A}" type="sibTrans" cxnId="{9DD7AD70-F7B1-432F-8E13-BC2F357CEB31}">
      <dgm:prSet/>
      <dgm:spPr/>
      <dgm:t>
        <a:bodyPr/>
        <a:lstStyle/>
        <a:p>
          <a:endParaRPr lang="en-US"/>
        </a:p>
      </dgm:t>
    </dgm:pt>
    <dgm:pt modelId="{E5613D33-9CA7-4158-8D23-6FE5952DC6A1}">
      <dgm:prSet/>
      <dgm:spPr/>
      <dgm:t>
        <a:bodyPr/>
        <a:lstStyle/>
        <a:p>
          <a:pPr rtl="0"/>
          <a:r>
            <a:rPr lang="en-US"/>
            <a:t>Random Forest with SMOTE clearly outperformed SVM and Logistic Regression, achieving 91.8% </a:t>
          </a:r>
          <a:r>
            <a:rPr lang="en-US">
              <a:latin typeface="Aptos Display" panose="020F0302020204030204"/>
            </a:rPr>
            <a:t>accuracy, a</a:t>
          </a:r>
          <a:r>
            <a:rPr lang="en-US"/>
            <a:t> </a:t>
          </a:r>
          <a:r>
            <a:rPr lang="en-US">
              <a:latin typeface="Aptos Display" panose="020F0302020204030204"/>
            </a:rPr>
            <a:t>7 to 13</a:t>
          </a:r>
          <a:r>
            <a:rPr lang="en-US"/>
            <a:t> point advantage.</a:t>
          </a:r>
        </a:p>
      </dgm:t>
    </dgm:pt>
    <dgm:pt modelId="{4E83923A-AB39-4BF3-BE2C-BD85D7464F1F}" type="parTrans" cxnId="{DCEB1F7F-F9BF-4C02-A631-6B032B654F3B}">
      <dgm:prSet/>
      <dgm:spPr/>
      <dgm:t>
        <a:bodyPr/>
        <a:lstStyle/>
        <a:p>
          <a:endParaRPr lang="en-US"/>
        </a:p>
      </dgm:t>
    </dgm:pt>
    <dgm:pt modelId="{65D67114-A207-4E86-8F08-B5D983199144}" type="sibTrans" cxnId="{DCEB1F7F-F9BF-4C02-A631-6B032B654F3B}">
      <dgm:prSet/>
      <dgm:spPr/>
      <dgm:t>
        <a:bodyPr/>
        <a:lstStyle/>
        <a:p>
          <a:endParaRPr lang="en-US"/>
        </a:p>
      </dgm:t>
    </dgm:pt>
    <dgm:pt modelId="{4CAEFFA5-F319-4CB4-B8C7-AC6332DBE7AC}">
      <dgm:prSet/>
      <dgm:spPr/>
      <dgm:t>
        <a:bodyPr/>
        <a:lstStyle/>
        <a:p>
          <a:r>
            <a:rPr lang="en-US"/>
            <a:t>Key predictors and rigorous validation ensured generalization, with CV ROC (0.969) closely matching Test ROC (0.973), confirming no overfitting.</a:t>
          </a:r>
        </a:p>
      </dgm:t>
    </dgm:pt>
    <dgm:pt modelId="{0AD19E61-E2C2-4FD8-9A30-9B1024EFC884}" type="parTrans" cxnId="{8054F540-6480-4D69-BA7D-A93C01544EB2}">
      <dgm:prSet/>
      <dgm:spPr/>
      <dgm:t>
        <a:bodyPr/>
        <a:lstStyle/>
        <a:p>
          <a:endParaRPr lang="en-US"/>
        </a:p>
      </dgm:t>
    </dgm:pt>
    <dgm:pt modelId="{C581749C-0892-4F94-89A8-0AD0D361CF3A}" type="sibTrans" cxnId="{8054F540-6480-4D69-BA7D-A93C01544EB2}">
      <dgm:prSet/>
      <dgm:spPr/>
      <dgm:t>
        <a:bodyPr/>
        <a:lstStyle/>
        <a:p>
          <a:endParaRPr lang="en-US"/>
        </a:p>
      </dgm:t>
    </dgm:pt>
    <dgm:pt modelId="{5F5E346C-0A84-4CA0-B912-E3211EACA9D1}" type="pres">
      <dgm:prSet presAssocID="{D3EA5634-27C8-43F8-B881-7C64F533AE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8913FD7-D106-45CE-873B-AD499D6362E1}" type="pres">
      <dgm:prSet presAssocID="{7DB3AF0A-4D57-408B-B862-1629DEF02D0C}" presName="hierRoot1" presStyleCnt="0"/>
      <dgm:spPr/>
    </dgm:pt>
    <dgm:pt modelId="{A781F5B8-0073-4C8C-8C2C-747B4C0C32BE}" type="pres">
      <dgm:prSet presAssocID="{7DB3AF0A-4D57-408B-B862-1629DEF02D0C}" presName="composite" presStyleCnt="0"/>
      <dgm:spPr/>
    </dgm:pt>
    <dgm:pt modelId="{3FED2A45-AC88-44DB-876C-006D54DF06EB}" type="pres">
      <dgm:prSet presAssocID="{7DB3AF0A-4D57-408B-B862-1629DEF02D0C}" presName="background" presStyleLbl="node0" presStyleIdx="0" presStyleCnt="3"/>
      <dgm:spPr/>
    </dgm:pt>
    <dgm:pt modelId="{76534EC4-52CC-490A-B1F4-76A071EBFF56}" type="pres">
      <dgm:prSet presAssocID="{7DB3AF0A-4D57-408B-B862-1629DEF02D0C}" presName="text" presStyleLbl="fgAcc0" presStyleIdx="0" presStyleCnt="3">
        <dgm:presLayoutVars>
          <dgm:chPref val="3"/>
        </dgm:presLayoutVars>
      </dgm:prSet>
      <dgm:spPr/>
    </dgm:pt>
    <dgm:pt modelId="{6FD934C2-BE63-44D0-A2D6-63AC1F001630}" type="pres">
      <dgm:prSet presAssocID="{7DB3AF0A-4D57-408B-B862-1629DEF02D0C}" presName="hierChild2" presStyleCnt="0"/>
      <dgm:spPr/>
    </dgm:pt>
    <dgm:pt modelId="{9A3FAF5D-6B69-4B3A-B45D-75F195785120}" type="pres">
      <dgm:prSet presAssocID="{E5613D33-9CA7-4158-8D23-6FE5952DC6A1}" presName="hierRoot1" presStyleCnt="0"/>
      <dgm:spPr/>
    </dgm:pt>
    <dgm:pt modelId="{3F2E3470-827D-46A8-BE19-D4BE4FE6F900}" type="pres">
      <dgm:prSet presAssocID="{E5613D33-9CA7-4158-8D23-6FE5952DC6A1}" presName="composite" presStyleCnt="0"/>
      <dgm:spPr/>
    </dgm:pt>
    <dgm:pt modelId="{03832D67-1B29-4DA5-9F6B-812110BB1003}" type="pres">
      <dgm:prSet presAssocID="{E5613D33-9CA7-4158-8D23-6FE5952DC6A1}" presName="background" presStyleLbl="node0" presStyleIdx="1" presStyleCnt="3"/>
      <dgm:spPr/>
    </dgm:pt>
    <dgm:pt modelId="{AC8695F4-A13A-4BC8-A85E-24F13E41CD00}" type="pres">
      <dgm:prSet presAssocID="{E5613D33-9CA7-4158-8D23-6FE5952DC6A1}" presName="text" presStyleLbl="fgAcc0" presStyleIdx="1" presStyleCnt="3">
        <dgm:presLayoutVars>
          <dgm:chPref val="3"/>
        </dgm:presLayoutVars>
      </dgm:prSet>
      <dgm:spPr/>
    </dgm:pt>
    <dgm:pt modelId="{B99A0597-C612-416E-A488-0895267A38D4}" type="pres">
      <dgm:prSet presAssocID="{E5613D33-9CA7-4158-8D23-6FE5952DC6A1}" presName="hierChild2" presStyleCnt="0"/>
      <dgm:spPr/>
    </dgm:pt>
    <dgm:pt modelId="{B5B62005-3876-4E0F-9323-7FC410B3036C}" type="pres">
      <dgm:prSet presAssocID="{4CAEFFA5-F319-4CB4-B8C7-AC6332DBE7AC}" presName="hierRoot1" presStyleCnt="0"/>
      <dgm:spPr/>
    </dgm:pt>
    <dgm:pt modelId="{16CB263E-00B2-4889-9D3C-DC0F95B635F4}" type="pres">
      <dgm:prSet presAssocID="{4CAEFFA5-F319-4CB4-B8C7-AC6332DBE7AC}" presName="composite" presStyleCnt="0"/>
      <dgm:spPr/>
    </dgm:pt>
    <dgm:pt modelId="{3DEBAE9C-E6DE-4567-8856-80C9449C6D06}" type="pres">
      <dgm:prSet presAssocID="{4CAEFFA5-F319-4CB4-B8C7-AC6332DBE7AC}" presName="background" presStyleLbl="node0" presStyleIdx="2" presStyleCnt="3"/>
      <dgm:spPr/>
    </dgm:pt>
    <dgm:pt modelId="{FD0A609E-58E2-4FAD-AED9-5C170E1CEFE5}" type="pres">
      <dgm:prSet presAssocID="{4CAEFFA5-F319-4CB4-B8C7-AC6332DBE7AC}" presName="text" presStyleLbl="fgAcc0" presStyleIdx="2" presStyleCnt="3">
        <dgm:presLayoutVars>
          <dgm:chPref val="3"/>
        </dgm:presLayoutVars>
      </dgm:prSet>
      <dgm:spPr/>
    </dgm:pt>
    <dgm:pt modelId="{2C65561F-F4ED-45BC-850B-2E26FCCD2E00}" type="pres">
      <dgm:prSet presAssocID="{4CAEFFA5-F319-4CB4-B8C7-AC6332DBE7AC}" presName="hierChild2" presStyleCnt="0"/>
      <dgm:spPr/>
    </dgm:pt>
  </dgm:ptLst>
  <dgm:cxnLst>
    <dgm:cxn modelId="{0CF4771C-FF60-45B3-95CA-BE3B6720DA31}" type="presOf" srcId="{E5613D33-9CA7-4158-8D23-6FE5952DC6A1}" destId="{AC8695F4-A13A-4BC8-A85E-24F13E41CD00}" srcOrd="0" destOrd="0" presId="urn:microsoft.com/office/officeart/2005/8/layout/hierarchy1"/>
    <dgm:cxn modelId="{8054F540-6480-4D69-BA7D-A93C01544EB2}" srcId="{D3EA5634-27C8-43F8-B881-7C64F533AE89}" destId="{4CAEFFA5-F319-4CB4-B8C7-AC6332DBE7AC}" srcOrd="2" destOrd="0" parTransId="{0AD19E61-E2C2-4FD8-9A30-9B1024EFC884}" sibTransId="{C581749C-0892-4F94-89A8-0AD0D361CF3A}"/>
    <dgm:cxn modelId="{A4468F46-CC09-44E6-82E9-A21A3497B5B1}" type="presOf" srcId="{7DB3AF0A-4D57-408B-B862-1629DEF02D0C}" destId="{76534EC4-52CC-490A-B1F4-76A071EBFF56}" srcOrd="0" destOrd="0" presId="urn:microsoft.com/office/officeart/2005/8/layout/hierarchy1"/>
    <dgm:cxn modelId="{4B1E946E-C05F-468E-BFFF-94A607E4CBD1}" type="presOf" srcId="{D3EA5634-27C8-43F8-B881-7C64F533AE89}" destId="{5F5E346C-0A84-4CA0-B912-E3211EACA9D1}" srcOrd="0" destOrd="0" presId="urn:microsoft.com/office/officeart/2005/8/layout/hierarchy1"/>
    <dgm:cxn modelId="{9DD7AD70-F7B1-432F-8E13-BC2F357CEB31}" srcId="{D3EA5634-27C8-43F8-B881-7C64F533AE89}" destId="{7DB3AF0A-4D57-408B-B862-1629DEF02D0C}" srcOrd="0" destOrd="0" parTransId="{19321BAD-143D-45C6-809E-56DF6F1A6FAC}" sibTransId="{79FC7918-441C-4531-ADCC-A834FE492D4A}"/>
    <dgm:cxn modelId="{BBCDDF78-AF10-41EE-A669-00E9BDE0710F}" type="presOf" srcId="{4CAEFFA5-F319-4CB4-B8C7-AC6332DBE7AC}" destId="{FD0A609E-58E2-4FAD-AED9-5C170E1CEFE5}" srcOrd="0" destOrd="0" presId="urn:microsoft.com/office/officeart/2005/8/layout/hierarchy1"/>
    <dgm:cxn modelId="{DCEB1F7F-F9BF-4C02-A631-6B032B654F3B}" srcId="{D3EA5634-27C8-43F8-B881-7C64F533AE89}" destId="{E5613D33-9CA7-4158-8D23-6FE5952DC6A1}" srcOrd="1" destOrd="0" parTransId="{4E83923A-AB39-4BF3-BE2C-BD85D7464F1F}" sibTransId="{65D67114-A207-4E86-8F08-B5D983199144}"/>
    <dgm:cxn modelId="{3E1CE11A-C465-4867-814D-0008FB2A78A0}" type="presParOf" srcId="{5F5E346C-0A84-4CA0-B912-E3211EACA9D1}" destId="{68913FD7-D106-45CE-873B-AD499D6362E1}" srcOrd="0" destOrd="0" presId="urn:microsoft.com/office/officeart/2005/8/layout/hierarchy1"/>
    <dgm:cxn modelId="{BF0F1018-F9D0-4EB0-94AC-27124F8FCC19}" type="presParOf" srcId="{68913FD7-D106-45CE-873B-AD499D6362E1}" destId="{A781F5B8-0073-4C8C-8C2C-747B4C0C32BE}" srcOrd="0" destOrd="0" presId="urn:microsoft.com/office/officeart/2005/8/layout/hierarchy1"/>
    <dgm:cxn modelId="{458A4917-8A99-4D22-9A69-5E6EE923A1EE}" type="presParOf" srcId="{A781F5B8-0073-4C8C-8C2C-747B4C0C32BE}" destId="{3FED2A45-AC88-44DB-876C-006D54DF06EB}" srcOrd="0" destOrd="0" presId="urn:microsoft.com/office/officeart/2005/8/layout/hierarchy1"/>
    <dgm:cxn modelId="{8B551F17-DFD9-49B1-987B-5BEC7968A1EC}" type="presParOf" srcId="{A781F5B8-0073-4C8C-8C2C-747B4C0C32BE}" destId="{76534EC4-52CC-490A-B1F4-76A071EBFF56}" srcOrd="1" destOrd="0" presId="urn:microsoft.com/office/officeart/2005/8/layout/hierarchy1"/>
    <dgm:cxn modelId="{AAB79ED2-6E30-469F-9F4D-7D505C5EFB55}" type="presParOf" srcId="{68913FD7-D106-45CE-873B-AD499D6362E1}" destId="{6FD934C2-BE63-44D0-A2D6-63AC1F001630}" srcOrd="1" destOrd="0" presId="urn:microsoft.com/office/officeart/2005/8/layout/hierarchy1"/>
    <dgm:cxn modelId="{218B0D3B-C60B-418C-A13E-26EA9FCB5ECC}" type="presParOf" srcId="{5F5E346C-0A84-4CA0-B912-E3211EACA9D1}" destId="{9A3FAF5D-6B69-4B3A-B45D-75F195785120}" srcOrd="1" destOrd="0" presId="urn:microsoft.com/office/officeart/2005/8/layout/hierarchy1"/>
    <dgm:cxn modelId="{5D487EE8-5303-4C9E-B906-8AC097C26BDB}" type="presParOf" srcId="{9A3FAF5D-6B69-4B3A-B45D-75F195785120}" destId="{3F2E3470-827D-46A8-BE19-D4BE4FE6F900}" srcOrd="0" destOrd="0" presId="urn:microsoft.com/office/officeart/2005/8/layout/hierarchy1"/>
    <dgm:cxn modelId="{AEFB4BAA-1B3B-4016-93CA-C439CB9BB2B8}" type="presParOf" srcId="{3F2E3470-827D-46A8-BE19-D4BE4FE6F900}" destId="{03832D67-1B29-4DA5-9F6B-812110BB1003}" srcOrd="0" destOrd="0" presId="urn:microsoft.com/office/officeart/2005/8/layout/hierarchy1"/>
    <dgm:cxn modelId="{1024E1CF-0490-4E46-8265-E48CFFA1032C}" type="presParOf" srcId="{3F2E3470-827D-46A8-BE19-D4BE4FE6F900}" destId="{AC8695F4-A13A-4BC8-A85E-24F13E41CD00}" srcOrd="1" destOrd="0" presId="urn:microsoft.com/office/officeart/2005/8/layout/hierarchy1"/>
    <dgm:cxn modelId="{D9B85D6F-3D46-4F44-9ACD-2F431D1608F5}" type="presParOf" srcId="{9A3FAF5D-6B69-4B3A-B45D-75F195785120}" destId="{B99A0597-C612-416E-A488-0895267A38D4}" srcOrd="1" destOrd="0" presId="urn:microsoft.com/office/officeart/2005/8/layout/hierarchy1"/>
    <dgm:cxn modelId="{394130CC-1F2A-40B7-B6E6-5BEE49B09E4D}" type="presParOf" srcId="{5F5E346C-0A84-4CA0-B912-E3211EACA9D1}" destId="{B5B62005-3876-4E0F-9323-7FC410B3036C}" srcOrd="2" destOrd="0" presId="urn:microsoft.com/office/officeart/2005/8/layout/hierarchy1"/>
    <dgm:cxn modelId="{0AC36739-98B8-4226-A126-0D9E59F8E392}" type="presParOf" srcId="{B5B62005-3876-4E0F-9323-7FC410B3036C}" destId="{16CB263E-00B2-4889-9D3C-DC0F95B635F4}" srcOrd="0" destOrd="0" presId="urn:microsoft.com/office/officeart/2005/8/layout/hierarchy1"/>
    <dgm:cxn modelId="{BD939F13-E28C-453F-8D74-B53F9E0D71C8}" type="presParOf" srcId="{16CB263E-00B2-4889-9D3C-DC0F95B635F4}" destId="{3DEBAE9C-E6DE-4567-8856-80C9449C6D06}" srcOrd="0" destOrd="0" presId="urn:microsoft.com/office/officeart/2005/8/layout/hierarchy1"/>
    <dgm:cxn modelId="{460826E9-AD64-4FAA-8F68-FD872285DB10}" type="presParOf" srcId="{16CB263E-00B2-4889-9D3C-DC0F95B635F4}" destId="{FD0A609E-58E2-4FAD-AED9-5C170E1CEFE5}" srcOrd="1" destOrd="0" presId="urn:microsoft.com/office/officeart/2005/8/layout/hierarchy1"/>
    <dgm:cxn modelId="{EA33E70D-762F-4B92-861F-E769832A73A5}" type="presParOf" srcId="{B5B62005-3876-4E0F-9323-7FC410B3036C}" destId="{2C65561F-F4ED-45BC-850B-2E26FCCD2E0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D475A-E2F1-4135-8869-19AD66EB36E5}">
      <dsp:nvSpPr>
        <dsp:cNvPr id="0" name=""/>
        <dsp:cNvSpPr/>
      </dsp:nvSpPr>
      <dsp:spPr>
        <a:xfrm>
          <a:off x="0" y="3399"/>
          <a:ext cx="11253019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42B53-1C3C-43D5-8E46-7A23F07E2872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D2B2C7-D94D-45AD-BCA7-DBF26FDD1897}">
      <dsp:nvSpPr>
        <dsp:cNvPr id="0" name=""/>
        <dsp:cNvSpPr/>
      </dsp:nvSpPr>
      <dsp:spPr>
        <a:xfrm>
          <a:off x="836323" y="3399"/>
          <a:ext cx="10416695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Goal</a:t>
          </a:r>
          <a:r>
            <a:rPr lang="en-US" sz="1900" kern="1200"/>
            <a:t>: Predict if a flight is a vacation or business trip.</a:t>
          </a:r>
        </a:p>
      </dsp:txBody>
      <dsp:txXfrm>
        <a:off x="836323" y="3399"/>
        <a:ext cx="10416695" cy="724089"/>
      </dsp:txXfrm>
    </dsp:sp>
    <dsp:sp modelId="{2D59682D-16B4-44EC-94F1-490E36E366B3}">
      <dsp:nvSpPr>
        <dsp:cNvPr id="0" name=""/>
        <dsp:cNvSpPr/>
      </dsp:nvSpPr>
      <dsp:spPr>
        <a:xfrm>
          <a:off x="0" y="908511"/>
          <a:ext cx="11253019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6E108-DD37-4928-A151-68A5F3148D33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10169-9060-4AE2-8873-A6970C89CD8E}">
      <dsp:nvSpPr>
        <dsp:cNvPr id="0" name=""/>
        <dsp:cNvSpPr/>
      </dsp:nvSpPr>
      <dsp:spPr>
        <a:xfrm>
          <a:off x="836323" y="908511"/>
          <a:ext cx="10416695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Data</a:t>
          </a:r>
          <a:r>
            <a:rPr lang="en-US" sz="1900" kern="1200"/>
            <a:t>: Variables like fare, distance, income, population, and airline info. </a:t>
          </a:r>
        </a:p>
      </dsp:txBody>
      <dsp:txXfrm>
        <a:off x="836323" y="908511"/>
        <a:ext cx="10416695" cy="724089"/>
      </dsp:txXfrm>
    </dsp:sp>
    <dsp:sp modelId="{F953B861-B052-44E0-A0E1-0BEDA2AD0391}">
      <dsp:nvSpPr>
        <dsp:cNvPr id="0" name=""/>
        <dsp:cNvSpPr/>
      </dsp:nvSpPr>
      <dsp:spPr>
        <a:xfrm>
          <a:off x="0" y="1813624"/>
          <a:ext cx="11253019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B794F-661E-4308-872E-C530051FAB09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8732E-37C5-434C-8032-0A70EC88134B}">
      <dsp:nvSpPr>
        <dsp:cNvPr id="0" name=""/>
        <dsp:cNvSpPr/>
      </dsp:nvSpPr>
      <dsp:spPr>
        <a:xfrm>
          <a:off x="836323" y="1813624"/>
          <a:ext cx="10416695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Models:</a:t>
          </a:r>
          <a:r>
            <a:rPr lang="en-US" sz="1900" kern="1200"/>
            <a:t> Logistic Regression, SVM, and Random Forest </a:t>
          </a:r>
        </a:p>
      </dsp:txBody>
      <dsp:txXfrm>
        <a:off x="836323" y="1813624"/>
        <a:ext cx="10416695" cy="724089"/>
      </dsp:txXfrm>
    </dsp:sp>
    <dsp:sp modelId="{3865FA24-2071-4D12-AFEB-948C39D85553}">
      <dsp:nvSpPr>
        <dsp:cNvPr id="0" name=""/>
        <dsp:cNvSpPr/>
      </dsp:nvSpPr>
      <dsp:spPr>
        <a:xfrm>
          <a:off x="0" y="2718736"/>
          <a:ext cx="11253019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97BD2B-F2FA-431D-98B2-CA9954A9E807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F6E9A-857E-4E6C-B7D3-F33769D8594A}">
      <dsp:nvSpPr>
        <dsp:cNvPr id="0" name=""/>
        <dsp:cNvSpPr/>
      </dsp:nvSpPr>
      <dsp:spPr>
        <a:xfrm>
          <a:off x="836323" y="2718736"/>
          <a:ext cx="10416695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Evaluation:</a:t>
          </a:r>
          <a:r>
            <a:rPr lang="en-US" sz="1900" kern="1200"/>
            <a:t> 10–Fold Cross-Validation + Test Accuracy </a:t>
          </a:r>
        </a:p>
      </dsp:txBody>
      <dsp:txXfrm>
        <a:off x="836323" y="2718736"/>
        <a:ext cx="10416695" cy="724089"/>
      </dsp:txXfrm>
    </dsp:sp>
    <dsp:sp modelId="{4D71E942-481B-4678-9602-6FA952152B56}">
      <dsp:nvSpPr>
        <dsp:cNvPr id="0" name=""/>
        <dsp:cNvSpPr/>
      </dsp:nvSpPr>
      <dsp:spPr>
        <a:xfrm>
          <a:off x="0" y="3623848"/>
          <a:ext cx="11253019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3B351-8FCE-4850-A413-1E53C0B17649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45A64D-5DB5-47D8-88F2-4C25C36C7363}">
      <dsp:nvSpPr>
        <dsp:cNvPr id="0" name=""/>
        <dsp:cNvSpPr/>
      </dsp:nvSpPr>
      <dsp:spPr>
        <a:xfrm>
          <a:off x="836323" y="3623848"/>
          <a:ext cx="10416695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Summary:</a:t>
          </a:r>
          <a:r>
            <a:rPr lang="en-US" sz="1900" kern="1200"/>
            <a:t> Main takeaways from model results and final conclusions.</a:t>
          </a:r>
        </a:p>
      </dsp:txBody>
      <dsp:txXfrm>
        <a:off x="836323" y="3623848"/>
        <a:ext cx="10416695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C7D50-3CC8-496C-8D9B-FAB7B8DF8369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9963F-B7A9-4B52-8AE4-49A2B844BCE6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Goal: classify trips as Business (0) or Vacation (1)</a:t>
          </a:r>
        </a:p>
      </dsp:txBody>
      <dsp:txXfrm>
        <a:off x="0" y="2124"/>
        <a:ext cx="10515600" cy="724514"/>
      </dsp:txXfrm>
    </dsp:sp>
    <dsp:sp modelId="{18EEC77E-CDFD-4EBB-974B-313DA505E80F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F2252-743E-4D34-8867-8AFD9D559A0E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Built three predictive models</a:t>
          </a:r>
        </a:p>
      </dsp:txBody>
      <dsp:txXfrm>
        <a:off x="0" y="726639"/>
        <a:ext cx="10515600" cy="724514"/>
      </dsp:txXfrm>
    </dsp:sp>
    <dsp:sp modelId="{8E59F26A-B30C-4C7D-A7A8-B64F0091E80E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4C925-4086-4BBE-A0D6-CB6CB5E9D57B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Logistics Regression → baseline approach</a:t>
          </a:r>
        </a:p>
      </dsp:txBody>
      <dsp:txXfrm>
        <a:off x="0" y="1451154"/>
        <a:ext cx="10515600" cy="724514"/>
      </dsp:txXfrm>
    </dsp:sp>
    <dsp:sp modelId="{F7CA04DA-58DD-4B50-8961-BEFD88CDB02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001A5-5CFB-47C7-8BD7-9990492B7BBC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SVM → captures complex patterns</a:t>
          </a:r>
        </a:p>
      </dsp:txBody>
      <dsp:txXfrm>
        <a:off x="0" y="2175669"/>
        <a:ext cx="10515600" cy="724514"/>
      </dsp:txXfrm>
    </dsp:sp>
    <dsp:sp modelId="{B3888438-BF38-4CE6-B38A-5D037836776B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86981-D38F-4414-87C2-C68829901E19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Random Forest → ensemble of decision trees</a:t>
          </a:r>
        </a:p>
      </dsp:txBody>
      <dsp:txXfrm>
        <a:off x="0" y="2900183"/>
        <a:ext cx="10515600" cy="724514"/>
      </dsp:txXfrm>
    </dsp:sp>
    <dsp:sp modelId="{757AC454-032F-4431-81DC-AE5138719AC6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E6034-57E2-48D2-A816-FFC4153CA8FA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Compared performance using cross-validation + test accuracy</a:t>
          </a:r>
        </a:p>
      </dsp:txBody>
      <dsp:txXfrm>
        <a:off x="0" y="3624698"/>
        <a:ext cx="10515600" cy="7245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72FB-6199-4FA9-8D22-1C2C3DC20A38}">
      <dsp:nvSpPr>
        <dsp:cNvPr id="0" name=""/>
        <dsp:cNvSpPr/>
      </dsp:nvSpPr>
      <dsp:spPr>
        <a:xfrm>
          <a:off x="828914" y="94470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A9CF28-4257-4376-800D-10E4C762EE84}">
      <dsp:nvSpPr>
        <dsp:cNvPr id="0" name=""/>
        <dsp:cNvSpPr/>
      </dsp:nvSpPr>
      <dsp:spPr>
        <a:xfrm>
          <a:off x="333914" y="20247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Logistic Regression:</a:t>
          </a:r>
          <a:r>
            <a:rPr lang="en-US" sz="1400" kern="1200"/>
            <a:t> fits a linear boundary between classes</a:t>
          </a:r>
        </a:p>
      </dsp:txBody>
      <dsp:txXfrm>
        <a:off x="333914" y="2024704"/>
        <a:ext cx="1800000" cy="720000"/>
      </dsp:txXfrm>
    </dsp:sp>
    <dsp:sp modelId="{C9794260-26A3-44BA-B8BE-763E6FB1384C}">
      <dsp:nvSpPr>
        <dsp:cNvPr id="0" name=""/>
        <dsp:cNvSpPr/>
      </dsp:nvSpPr>
      <dsp:spPr>
        <a:xfrm>
          <a:off x="2943914" y="94470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35048-25C0-4568-A885-3E0170CC840C}">
      <dsp:nvSpPr>
        <dsp:cNvPr id="0" name=""/>
        <dsp:cNvSpPr/>
      </dsp:nvSpPr>
      <dsp:spPr>
        <a:xfrm>
          <a:off x="2448914" y="20247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SVM:</a:t>
          </a:r>
          <a:r>
            <a:rPr lang="en-US" sz="1400" kern="1200"/>
            <a:t> finds the “best separating margin” for trip types</a:t>
          </a:r>
        </a:p>
      </dsp:txBody>
      <dsp:txXfrm>
        <a:off x="2448914" y="2024704"/>
        <a:ext cx="1800000" cy="720000"/>
      </dsp:txXfrm>
    </dsp:sp>
    <dsp:sp modelId="{0B659482-F7B3-4A68-94EF-C72416CC95D0}">
      <dsp:nvSpPr>
        <dsp:cNvPr id="0" name=""/>
        <dsp:cNvSpPr/>
      </dsp:nvSpPr>
      <dsp:spPr>
        <a:xfrm>
          <a:off x="5058914" y="94470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DFF52-A5C3-46A7-91F3-EF3748B5EB5C}">
      <dsp:nvSpPr>
        <dsp:cNvPr id="0" name=""/>
        <dsp:cNvSpPr/>
      </dsp:nvSpPr>
      <dsp:spPr>
        <a:xfrm>
          <a:off x="4563914" y="20247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Random Forest:</a:t>
          </a:r>
          <a:r>
            <a:rPr lang="en-US" sz="1400" kern="1200"/>
            <a:t> multiple trees voting on the outcome</a:t>
          </a:r>
        </a:p>
      </dsp:txBody>
      <dsp:txXfrm>
        <a:off x="4563914" y="2024704"/>
        <a:ext cx="1800000" cy="720000"/>
      </dsp:txXfrm>
    </dsp:sp>
    <dsp:sp modelId="{948DDE72-493F-4212-BD75-89E7551AC1AF}">
      <dsp:nvSpPr>
        <dsp:cNvPr id="0" name=""/>
        <dsp:cNvSpPr/>
      </dsp:nvSpPr>
      <dsp:spPr>
        <a:xfrm>
          <a:off x="7173914" y="9447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7AA822-ED09-4DF2-A570-A0E1829E8C1C}">
      <dsp:nvSpPr>
        <dsp:cNvPr id="0" name=""/>
        <dsp:cNvSpPr/>
      </dsp:nvSpPr>
      <dsp:spPr>
        <a:xfrm>
          <a:off x="6678914" y="20247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Handles nonlinear patterns + variable interactions</a:t>
          </a:r>
        </a:p>
      </dsp:txBody>
      <dsp:txXfrm>
        <a:off x="6678914" y="2024704"/>
        <a:ext cx="1800000" cy="720000"/>
      </dsp:txXfrm>
    </dsp:sp>
    <dsp:sp modelId="{A22D2C0F-0709-4D2C-AB18-EF9FA04C26A0}">
      <dsp:nvSpPr>
        <dsp:cNvPr id="0" name=""/>
        <dsp:cNvSpPr/>
      </dsp:nvSpPr>
      <dsp:spPr>
        <a:xfrm>
          <a:off x="9288914" y="9447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3E16A9-D944-4945-AFDC-7C49A4A56D24}">
      <dsp:nvSpPr>
        <dsp:cNvPr id="0" name=""/>
        <dsp:cNvSpPr/>
      </dsp:nvSpPr>
      <dsp:spPr>
        <a:xfrm>
          <a:off x="8793914" y="202470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Result: RF produced the strongest and most stable predictions</a:t>
          </a:r>
        </a:p>
      </dsp:txBody>
      <dsp:txXfrm>
        <a:off x="8793914" y="2024704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0D19D-6125-48CB-9638-8CB74EEF0E78}">
      <dsp:nvSpPr>
        <dsp:cNvPr id="0" name=""/>
        <dsp:cNvSpPr/>
      </dsp:nvSpPr>
      <dsp:spPr>
        <a:xfrm>
          <a:off x="706" y="1407088"/>
          <a:ext cx="3074323" cy="15371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Usage of 3 Modeling methods over the required 1 </a:t>
          </a:r>
        </a:p>
      </dsp:txBody>
      <dsp:txXfrm>
        <a:off x="706" y="1407088"/>
        <a:ext cx="3074323" cy="1537161"/>
      </dsp:txXfrm>
    </dsp:sp>
    <dsp:sp modelId="{85188819-CFA9-43D4-8590-585E4BFEDA1D}">
      <dsp:nvSpPr>
        <dsp:cNvPr id="0" name=""/>
        <dsp:cNvSpPr/>
      </dsp:nvSpPr>
      <dsp:spPr>
        <a:xfrm>
          <a:off x="3720638" y="1407088"/>
          <a:ext cx="3074323" cy="15371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Evaluated both the cross validation+test accuracy</a:t>
          </a:r>
        </a:p>
      </dsp:txBody>
      <dsp:txXfrm>
        <a:off x="3720638" y="1407088"/>
        <a:ext cx="3074323" cy="1537161"/>
      </dsp:txXfrm>
    </dsp:sp>
    <dsp:sp modelId="{420500BD-2A03-4459-B2C4-886F3E6B9394}">
      <dsp:nvSpPr>
        <dsp:cNvPr id="0" name=""/>
        <dsp:cNvSpPr/>
      </dsp:nvSpPr>
      <dsp:spPr>
        <a:xfrm>
          <a:off x="7440570" y="1407088"/>
          <a:ext cx="3074323" cy="15371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Added variable importance analysis</a:t>
          </a:r>
        </a:p>
      </dsp:txBody>
      <dsp:txXfrm>
        <a:off x="7440570" y="1407088"/>
        <a:ext cx="3074323" cy="15371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D2A45-AC88-44DB-876C-006D54DF06EB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34EC4-52CC-490A-B1F4-76A071EBFF5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SMOTE effectively corrected class imbalance, boosting minority class detection and raising Random Forest sensitivity from 79.4% to 88.2%.</a:t>
          </a:r>
        </a:p>
      </dsp:txBody>
      <dsp:txXfrm>
        <a:off x="383617" y="1447754"/>
        <a:ext cx="2847502" cy="1768010"/>
      </dsp:txXfrm>
    </dsp:sp>
    <dsp:sp modelId="{03832D67-1B29-4DA5-9F6B-812110BB100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695F4-A13A-4BC8-A85E-24F13E41CD00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Random Forest with SMOTE clearly outperformed SVM and Logistic Regression, achieving 91.8% </a:t>
          </a:r>
          <a:r>
            <a:rPr lang="en-US" sz="1800" kern="1200">
              <a:latin typeface="Aptos Display" panose="020F0302020204030204"/>
            </a:rPr>
            <a:t>accuracy, a</a:t>
          </a:r>
          <a:r>
            <a:rPr lang="en-US" sz="1800" kern="1200"/>
            <a:t> </a:t>
          </a:r>
          <a:r>
            <a:rPr lang="en-US" sz="1800" kern="1200">
              <a:latin typeface="Aptos Display" panose="020F0302020204030204"/>
            </a:rPr>
            <a:t>7 to 13</a:t>
          </a:r>
          <a:r>
            <a:rPr lang="en-US" sz="1800" kern="1200"/>
            <a:t> point advantage.</a:t>
          </a:r>
        </a:p>
      </dsp:txBody>
      <dsp:txXfrm>
        <a:off x="3998355" y="1447754"/>
        <a:ext cx="2847502" cy="1768010"/>
      </dsp:txXfrm>
    </dsp:sp>
    <dsp:sp modelId="{3DEBAE9C-E6DE-4567-8856-80C9449C6D06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A609E-58E2-4FAD-AED9-5C170E1CEFE5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Key predictors and rigorous validation ensured generalization, with CV ROC (0.969) closely matching Test ROC (0.973), confirming no overfitting.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2.png"/><Relationship Id="rId4" Type="http://schemas.openxmlformats.org/officeDocument/2006/relationships/image" Target="../media/image35.jpe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2.png"/><Relationship Id="rId4" Type="http://schemas.openxmlformats.org/officeDocument/2006/relationships/image" Target="../media/image38.jpeg"/><Relationship Id="rId9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audio" Target="../media/media2.m4a"/><Relationship Id="rId16" Type="http://schemas.openxmlformats.org/officeDocument/2006/relationships/image" Target="../media/image20.svg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1478" y="-645079"/>
            <a:ext cx="9156290" cy="1822248"/>
          </a:xfr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Final Project-Predictive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7855" y="1560268"/>
            <a:ext cx="9150145" cy="2380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92D050"/>
                </a:solidFill>
                <a:ea typeface="+mn-lt"/>
                <a:cs typeface="+mn-lt"/>
              </a:rPr>
              <a:t>Predicting Trip Type Using Airfares Data</a:t>
            </a:r>
          </a:p>
          <a:p>
            <a:endParaRPr lang="en-US">
              <a:solidFill>
                <a:srgbClr val="92D050"/>
              </a:solidFill>
            </a:endParaRPr>
          </a:p>
          <a:p>
            <a:r>
              <a:rPr lang="en-US">
                <a:solidFill>
                  <a:srgbClr val="92D050"/>
                </a:solidFill>
              </a:rPr>
              <a:t>University of South Florida</a:t>
            </a:r>
          </a:p>
          <a:p>
            <a:r>
              <a:rPr lang="en-US">
                <a:solidFill>
                  <a:srgbClr val="92D050"/>
                </a:solidFill>
              </a:rPr>
              <a:t>Fall 2025- Dr. Ly Dinh</a:t>
            </a:r>
          </a:p>
          <a:p>
            <a:r>
              <a:rPr lang="en-US">
                <a:solidFill>
                  <a:srgbClr val="92D050"/>
                </a:solidFill>
              </a:rPr>
              <a:t>Andrew Burson, Sneh Patel, James Bressani, Matthew Humphreys</a:t>
            </a:r>
          </a:p>
          <a:p>
            <a:endParaRPr lang="en-US"/>
          </a:p>
        </p:txBody>
      </p:sp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A6ED9CCF-3B50-676B-9755-62707FBA75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5078" y="144159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EFEAFA-68B4-5FEB-7175-59813B2BC6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282" r="9085" b="4257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9AC20-24ED-E410-D172-238C4C888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Beyond Minimum Requirements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FA9F2D-6DDF-162C-5204-535AAFA74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7456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2" name="Recording (6)">
            <a:hlinkClick r:id="" action="ppaction://media"/>
            <a:extLst>
              <a:ext uri="{FF2B5EF4-FFF2-40B4-BE49-F238E27FC236}">
                <a16:creationId xmlns:a16="http://schemas.microsoft.com/office/drawing/2014/main" id="{7FFAE6A3-0C28-9A7E-FDEF-4A1A1B515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86315" y="66611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4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00E54-6384-8058-B943-B0E3B9B78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Advanced Techniques Used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1EF81-A6E7-90CE-B5E5-A8F1FF45A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Applied 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SMOTE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to fix class imbalance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Improved sensitivity: 79.4% → 88.2%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Ensured models learned both classes fairly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10-fold CV ensured reliable performance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/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Strong generalization to new data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B08090D-70F5-FA4D-5159-4E989DA3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93" y="708016"/>
            <a:ext cx="3588640" cy="21083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1DD39B0-532A-D9C3-2794-06EFDA619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61" y="4081828"/>
            <a:ext cx="3588640" cy="208141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40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553A5-6735-E244-6909-049F5B4C6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535AC-CB12-2BEB-9EAB-68D2C8B1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/>
              <a:t>Recommendations and Conclusion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AAF0B-33A4-CFA8-D86B-AFA0CBDFA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900"/>
          </a:p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sz="1900">
                <a:ea typeface="+mn-lt"/>
                <a:cs typeface="+mn-lt"/>
              </a:rPr>
              <a:t>The Random Forest model with SMOTE achieved 91.8% accuracy, strong ROC (0.973), and balanced sensitivity (88.2%) and specificity (93.0%).</a:t>
            </a:r>
          </a:p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sz="1900">
                <a:ea typeface="+mn-lt"/>
                <a:cs typeface="+mn-lt"/>
              </a:rPr>
              <a:t>It proved robust and reliable through cross‑validation, outperforming alternatives while remaining interpretable and efficient.</a:t>
            </a:r>
          </a:p>
          <a:p>
            <a:pPr marL="457200" indent="-457200">
              <a:spcAft>
                <a:spcPts val="1000"/>
              </a:spcAft>
              <a:buAutoNum type="arabicPeriod"/>
            </a:pPr>
            <a:r>
              <a:rPr lang="en-US" sz="1900">
                <a:ea typeface="+mn-lt"/>
                <a:cs typeface="+mn-lt"/>
              </a:rPr>
              <a:t>Final recommendation: Deploy Random Forest with SMOTE for production use in the airline industry.</a:t>
            </a:r>
            <a:endParaRPr lang="en-US" sz="19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New Recording">
            <a:hlinkClick r:id="" action="ppaction://media"/>
            <a:extLst>
              <a:ext uri="{FF2B5EF4-FFF2-40B4-BE49-F238E27FC236}">
                <a16:creationId xmlns:a16="http://schemas.microsoft.com/office/drawing/2014/main" id="{8687A1C9-FFD5-3EBC-4531-F4330B8EF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7875" y="2047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3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Picture 365">
            <a:extLst>
              <a:ext uri="{FF2B5EF4-FFF2-40B4-BE49-F238E27FC236}">
                <a16:creationId xmlns:a16="http://schemas.microsoft.com/office/drawing/2014/main" id="{5A2E7B0F-11E4-74AB-A78D-31ED522173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5050" b="1068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0943A-40C0-4FD9-D6D2-3F997E3C4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Insights</a:t>
            </a:r>
          </a:p>
        </p:txBody>
      </p:sp>
      <p:graphicFrame>
        <p:nvGraphicFramePr>
          <p:cNvPr id="368" name="Content Placeholder 2">
            <a:extLst>
              <a:ext uri="{FF2B5EF4-FFF2-40B4-BE49-F238E27FC236}">
                <a16:creationId xmlns:a16="http://schemas.microsoft.com/office/drawing/2014/main" id="{9ED81C3A-1BB0-82ED-F00C-34935CEC7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18561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New Recording 2">
            <a:hlinkClick r:id="" action="ppaction://media"/>
            <a:extLst>
              <a:ext uri="{FF2B5EF4-FFF2-40B4-BE49-F238E27FC236}">
                <a16:creationId xmlns:a16="http://schemas.microsoft.com/office/drawing/2014/main" id="{C9841636-589A-98D7-B040-5746D7FFD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869581" y="6583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0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CBA50-472C-5AD0-7989-5204EE2C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Business Applications: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CB38-2679-4F07-DA79-393746F8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Airlines Can: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Optimize Pricing:</a:t>
            </a:r>
            <a:r>
              <a:rPr lang="en-US" sz="2000">
                <a:ea typeface="+mn-lt"/>
                <a:cs typeface="+mn-lt"/>
              </a:rPr>
              <a:t> Adjust fares based on trip purpose (business = premium, vacation = flexible)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Improve Route Planning:</a:t>
            </a:r>
            <a:r>
              <a:rPr lang="en-US" sz="2000">
                <a:ea typeface="+mn-lt"/>
                <a:cs typeface="+mn-lt"/>
              </a:rPr>
              <a:t> Allocate capacity and schedule flights based on predicted demand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Target Marketing:</a:t>
            </a:r>
            <a:r>
              <a:rPr lang="en-US" sz="2000">
                <a:ea typeface="+mn-lt"/>
                <a:cs typeface="+mn-lt"/>
              </a:rPr>
              <a:t> Personalized campaigns for vacation vs business travelers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Enhance Services:</a:t>
            </a:r>
            <a:r>
              <a:rPr lang="en-US" sz="2000">
                <a:ea typeface="+mn-lt"/>
                <a:cs typeface="+mn-lt"/>
              </a:rPr>
              <a:t> Customize amenities (Wi-Fi, meals, seating) by trip type</a:t>
            </a:r>
            <a:endParaRPr lang="en-US" sz="2000"/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16" name="Picture 15" descr="Plane in red circle">
            <a:extLst>
              <a:ext uri="{FF2B5EF4-FFF2-40B4-BE49-F238E27FC236}">
                <a16:creationId xmlns:a16="http://schemas.microsoft.com/office/drawing/2014/main" id="{EC82D155-9F94-173D-0B17-787F21E13B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198" r="23426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New Recording 3">
            <a:hlinkClick r:id="" action="ppaction://media"/>
            <a:extLst>
              <a:ext uri="{FF2B5EF4-FFF2-40B4-BE49-F238E27FC236}">
                <a16:creationId xmlns:a16="http://schemas.microsoft.com/office/drawing/2014/main" id="{E92C3F94-EEE0-1088-27DE-77CA874184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934" y="20264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0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A303F6-0A68-77AB-88D7-A7933285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chemeClr val="bg1"/>
                </a:solidFill>
                <a:latin typeface="Aptos"/>
              </a:rPr>
              <a:t>Final Summary Statistics </a:t>
            </a:r>
          </a:p>
        </p:txBody>
      </p:sp>
      <p:pic>
        <p:nvPicPr>
          <p:cNvPr id="5" name="Picture 4" descr="Back view of an airplane">
            <a:extLst>
              <a:ext uri="{FF2B5EF4-FFF2-40B4-BE49-F238E27FC236}">
                <a16:creationId xmlns:a16="http://schemas.microsoft.com/office/drawing/2014/main" id="{B1A12675-E8DC-1BDE-8421-5562EFA252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03" r="3" b="9700"/>
          <a:stretch>
            <a:fillRect/>
          </a:stretch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40EE-8B07-9CAE-485F-0CF2009BE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713547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</a:rPr>
              <a:t>PROJECT AT A GLANCE</a:t>
            </a: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Data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638 flight routes analyzed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18 variables (demographics, pricing, route characteristics)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60/40 train-test split with stratification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Best Model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Algorithm: Random Forest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Enhancement: SMOTE resampling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Training: 10-fold cross-validation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Performance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Accuracy: 91.8%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ROC AUC: 0.973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Sensitivity: 88.2%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Specificity: 93.0%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GitHub:</a:t>
            </a:r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 github.com/patelsnehr/LIS4805_Final_Project</a:t>
            </a:r>
            <a:endParaRPr lang="en-US" sz="900">
              <a:solidFill>
                <a:schemeClr val="bg1"/>
              </a:solidFill>
            </a:endParaRPr>
          </a:p>
          <a:p>
            <a:r>
              <a:rPr lang="en-US" sz="900" b="1">
                <a:solidFill>
                  <a:schemeClr val="bg1"/>
                </a:solidFill>
                <a:ea typeface="+mn-lt"/>
                <a:cs typeface="+mn-lt"/>
              </a:rPr>
              <a:t>Team:</a:t>
            </a:r>
            <a:r>
              <a:rPr lang="en-US" sz="900">
                <a:solidFill>
                  <a:schemeClr val="bg1"/>
                </a:solidFill>
                <a:ea typeface="+mn-lt"/>
                <a:cs typeface="+mn-lt"/>
              </a:rPr>
              <a:t> Andrew Burson, James Bressani, Matthew Humphreys, Sneh Patel</a:t>
            </a:r>
            <a:endParaRPr lang="en-US" sz="900">
              <a:solidFill>
                <a:schemeClr val="bg1"/>
              </a:solidFill>
            </a:endParaRPr>
          </a:p>
          <a:p>
            <a:endParaRPr lang="en-US" sz="900">
              <a:solidFill>
                <a:schemeClr val="bg1"/>
              </a:solidFill>
            </a:endParaRPr>
          </a:p>
        </p:txBody>
      </p:sp>
      <p:grpSp>
        <p:nvGrpSpPr>
          <p:cNvPr id="51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New Recording 4">
            <a:hlinkClick r:id="" action="ppaction://media"/>
            <a:extLst>
              <a:ext uri="{FF2B5EF4-FFF2-40B4-BE49-F238E27FC236}">
                <a16:creationId xmlns:a16="http://schemas.microsoft.com/office/drawing/2014/main" id="{ABB1892A-06E2-2C71-ADBB-20E28BAEA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228" y="570099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4E53-03A6-C822-4E72-5E39939D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F5E8350C-B0A6-BC78-607B-C56885FD471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125301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Graphic 3" descr="Checklist with solid fill">
            <a:extLst>
              <a:ext uri="{FF2B5EF4-FFF2-40B4-BE49-F238E27FC236}">
                <a16:creationId xmlns:a16="http://schemas.microsoft.com/office/drawing/2014/main" id="{7EFC4E1E-8551-55CD-AF7C-C09C6F0162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1553" y="1833238"/>
            <a:ext cx="692149" cy="723900"/>
          </a:xfrm>
          <a:prstGeom prst="rect">
            <a:avLst/>
          </a:prstGeom>
        </p:spPr>
      </p:pic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FB6DFA3B-A87A-5211-7C91-CE475F4843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60627" y="4625189"/>
            <a:ext cx="713317" cy="713317"/>
          </a:xfrm>
          <a:prstGeom prst="rect">
            <a:avLst/>
          </a:prstGeom>
        </p:spPr>
      </p:pic>
      <p:pic>
        <p:nvPicPr>
          <p:cNvPr id="7" name="Graphic 6" descr="Presentation with pie chart with solid fill">
            <a:extLst>
              <a:ext uri="{FF2B5EF4-FFF2-40B4-BE49-F238E27FC236}">
                <a16:creationId xmlns:a16="http://schemas.microsoft.com/office/drawing/2014/main" id="{D086A4A0-C97E-BC4F-C1E7-A7F0B4FB2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303614" y="3599289"/>
            <a:ext cx="840317" cy="829733"/>
          </a:xfrm>
          <a:prstGeom prst="rect">
            <a:avLst/>
          </a:prstGeom>
        </p:spPr>
      </p:pic>
      <p:pic>
        <p:nvPicPr>
          <p:cNvPr id="8" name="Graphic 7" descr="Lightbulb with solid fill">
            <a:extLst>
              <a:ext uri="{FF2B5EF4-FFF2-40B4-BE49-F238E27FC236}">
                <a16:creationId xmlns:a16="http://schemas.microsoft.com/office/drawing/2014/main" id="{02EED9EF-9AC3-523D-26BC-9634DD9F99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60968" y="5454444"/>
            <a:ext cx="713317" cy="713317"/>
          </a:xfrm>
          <a:prstGeom prst="rect">
            <a:avLst/>
          </a:prstGeom>
        </p:spPr>
      </p:pic>
      <p:pic>
        <p:nvPicPr>
          <p:cNvPr id="10" name="Graphic 9" descr="Bar chart with solid fill">
            <a:extLst>
              <a:ext uri="{FF2B5EF4-FFF2-40B4-BE49-F238E27FC236}">
                <a16:creationId xmlns:a16="http://schemas.microsoft.com/office/drawing/2014/main" id="{6C7EA545-3514-098F-FE1F-B73A18E124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60627" y="2712337"/>
            <a:ext cx="713317" cy="713317"/>
          </a:xfrm>
          <a:prstGeom prst="rect">
            <a:avLst/>
          </a:prstGeom>
        </p:spPr>
      </p:pic>
      <p:pic>
        <p:nvPicPr>
          <p:cNvPr id="3" name="slide2">
            <a:hlinkClick r:id="" action="ppaction://media"/>
            <a:extLst>
              <a:ext uri="{FF2B5EF4-FFF2-40B4-BE49-F238E27FC236}">
                <a16:creationId xmlns:a16="http://schemas.microsoft.com/office/drawing/2014/main" id="{88881AC6-9EFD-0203-0D87-115289741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344930" y="66206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B9096-5F44-8E33-97D0-FF2B9EB2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Variables &amp; Outcome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5080A-54B8-7269-7853-052CA43AD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Dataset: 638 flights, 18 variables</a:t>
            </a:r>
            <a:endParaRPr lang="en-US"/>
          </a:p>
          <a:p>
            <a:pPr marL="0" indent="0">
              <a:buNone/>
            </a:pPr>
            <a:r>
              <a:rPr lang="en-US" sz="1500" i="1" u="sng"/>
              <a:t>Outcome Variable:</a:t>
            </a:r>
            <a:endParaRPr lang="en-US"/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Trip Type; </a:t>
            </a:r>
            <a:r>
              <a:rPr lang="en-US" sz="1500">
                <a:ea typeface="+mn-lt"/>
                <a:cs typeface="+mn-lt"/>
              </a:rPr>
              <a:t>whether the flight is Vacation (1) or Business (0)</a:t>
            </a:r>
          </a:p>
          <a:p>
            <a:pPr marL="0" indent="0">
              <a:buNone/>
            </a:pPr>
            <a:endParaRPr lang="en-US" sz="1500"/>
          </a:p>
          <a:p>
            <a:pPr>
              <a:buNone/>
            </a:pPr>
            <a:r>
              <a:rPr lang="en-US" sz="1500" i="1"/>
              <a:t>Independent Variables:</a:t>
            </a:r>
          </a:p>
          <a:p>
            <a:pPr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Fare</a:t>
            </a:r>
            <a:r>
              <a:rPr lang="en-US" sz="1500">
                <a:ea typeface="+mn-lt"/>
                <a:cs typeface="+mn-lt"/>
              </a:rPr>
              <a:t> (price of the flight)</a:t>
            </a:r>
            <a:endParaRPr lang="en-US" sz="1500"/>
          </a:p>
          <a:p>
            <a:pPr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Distance</a:t>
            </a:r>
            <a:r>
              <a:rPr lang="en-US" sz="1500">
                <a:ea typeface="+mn-lt"/>
                <a:cs typeface="+mn-lt"/>
              </a:rPr>
              <a:t> (miles traveled)</a:t>
            </a:r>
            <a:endParaRPr lang="en-US" sz="1500"/>
          </a:p>
          <a:p>
            <a:pPr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City Income</a:t>
            </a:r>
            <a:r>
              <a:rPr lang="en-US" sz="1500">
                <a:ea typeface="+mn-lt"/>
                <a:cs typeface="+mn-lt"/>
              </a:rPr>
              <a:t> (income level of route cities)</a:t>
            </a:r>
            <a:endParaRPr lang="en-US" sz="1500"/>
          </a:p>
          <a:p>
            <a:pPr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Population</a:t>
            </a:r>
            <a:r>
              <a:rPr lang="en-US" sz="1500">
                <a:ea typeface="+mn-lt"/>
                <a:cs typeface="+mn-lt"/>
              </a:rPr>
              <a:t> (city population)</a:t>
            </a:r>
            <a:endParaRPr lang="en-US" sz="1500"/>
          </a:p>
          <a:p>
            <a:pPr>
              <a:buFont typeface="Arial"/>
              <a:buChar char="•"/>
            </a:pPr>
            <a:r>
              <a:rPr lang="en-US" sz="1500" b="1">
                <a:ea typeface="+mn-lt"/>
                <a:cs typeface="+mn-lt"/>
              </a:rPr>
              <a:t>Airline</a:t>
            </a:r>
            <a:r>
              <a:rPr lang="en-US" sz="1500">
                <a:ea typeface="+mn-lt"/>
                <a:cs typeface="+mn-lt"/>
              </a:rPr>
              <a:t> (carrier information like SW.. </a:t>
            </a:r>
            <a:r>
              <a:rPr lang="en-US" sz="1500" err="1">
                <a:ea typeface="+mn-lt"/>
                <a:cs typeface="+mn-lt"/>
              </a:rPr>
              <a:t>ect</a:t>
            </a:r>
            <a:r>
              <a:rPr lang="en-US" sz="1500">
                <a:ea typeface="+mn-lt"/>
                <a:cs typeface="+mn-lt"/>
              </a:rPr>
              <a:t>)</a:t>
            </a:r>
            <a:endParaRPr lang="en-US" sz="1500"/>
          </a:p>
          <a:p>
            <a:pPr>
              <a:buNone/>
            </a:pPr>
            <a:endParaRPr lang="en-US" sz="1500" i="1"/>
          </a:p>
          <a:p>
            <a:pPr marL="0" indent="0">
              <a:buNone/>
            </a:pPr>
            <a:endParaRPr lang="en-US" sz="1500"/>
          </a:p>
        </p:txBody>
      </p:sp>
      <p:pic>
        <p:nvPicPr>
          <p:cNvPr id="6" name="Picture 5" descr="Free Images : wing, cloud, sky, airplane, plane, aircraft, vehicle ...">
            <a:extLst>
              <a:ext uri="{FF2B5EF4-FFF2-40B4-BE49-F238E27FC236}">
                <a16:creationId xmlns:a16="http://schemas.microsoft.com/office/drawing/2014/main" id="{816385D8-F022-99D7-1173-9B1F206A82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4" name="slide3">
            <a:hlinkClick r:id="" action="ppaction://media"/>
            <a:extLst>
              <a:ext uri="{FF2B5EF4-FFF2-40B4-BE49-F238E27FC236}">
                <a16:creationId xmlns:a16="http://schemas.microsoft.com/office/drawing/2014/main" id="{92B0404B-8729-7AB6-B904-1193948F9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19366" y="5711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3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5A63-17FD-FE1D-9152-8C26CF4D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>
                <a:solidFill>
                  <a:srgbClr val="FFFFFF"/>
                </a:solidFill>
              </a:rPr>
              <a:t>Approach/Methods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B5CA-4A8C-72FD-8203-66908F645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1. Prepared the data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We checked the columns &amp; cleaned dataset up. Set the trip type as the outcome.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2. Split the data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We used part of the data to train the models and saved the rest to test how well they worked.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3. Built three models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Logistic Regression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SVM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Random Forest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4. Evaluated each model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used 10-fold cross-validation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Then checked the accuracy on the test set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5. Picked the best model</a:t>
            </a:r>
            <a:endParaRPr lang="en-US" sz="1700"/>
          </a:p>
          <a:p>
            <a:r>
              <a:rPr lang="en-US" sz="1700">
                <a:ea typeface="+mn-lt"/>
                <a:cs typeface="+mn-lt"/>
              </a:rPr>
              <a:t>Based on which one had the highest and most consistent accuracy</a:t>
            </a:r>
            <a:endParaRPr lang="en-US" sz="1700"/>
          </a:p>
          <a:p>
            <a:endParaRPr lang="en-US" sz="1700"/>
          </a:p>
          <a:p>
            <a:endParaRPr lang="en-US" sz="1700"/>
          </a:p>
        </p:txBody>
      </p:sp>
      <p:pic>
        <p:nvPicPr>
          <p:cNvPr id="4" name="slide4">
            <a:hlinkClick r:id="" action="ppaction://media"/>
            <a:extLst>
              <a:ext uri="{FF2B5EF4-FFF2-40B4-BE49-F238E27FC236}">
                <a16:creationId xmlns:a16="http://schemas.microsoft.com/office/drawing/2014/main" id="{91E537AE-6645-7B54-E95E-1053E0E1B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5742" y="14142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4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E5A3A-2E40-61ED-5EED-C0887172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>
                <a:ea typeface="+mj-lt"/>
                <a:cs typeface="+mj-lt"/>
              </a:rPr>
              <a:t>Model Results </a:t>
            </a:r>
            <a:endParaRPr lang="en-US" sz="480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D1E5D56-AD55-002E-1DCA-597FF97B2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428746"/>
              </p:ext>
            </p:extLst>
          </p:nvPr>
        </p:nvGraphicFramePr>
        <p:xfrm>
          <a:off x="1595182" y="3017519"/>
          <a:ext cx="8997280" cy="3209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1694">
                  <a:extLst>
                    <a:ext uri="{9D8B030D-6E8A-4147-A177-3AD203B41FA5}">
                      <a16:colId xmlns:a16="http://schemas.microsoft.com/office/drawing/2014/main" val="3738790660"/>
                    </a:ext>
                  </a:extLst>
                </a:gridCol>
                <a:gridCol w="2379136">
                  <a:extLst>
                    <a:ext uri="{9D8B030D-6E8A-4147-A177-3AD203B41FA5}">
                      <a16:colId xmlns:a16="http://schemas.microsoft.com/office/drawing/2014/main" val="4251045881"/>
                    </a:ext>
                  </a:extLst>
                </a:gridCol>
                <a:gridCol w="2162068">
                  <a:extLst>
                    <a:ext uri="{9D8B030D-6E8A-4147-A177-3AD203B41FA5}">
                      <a16:colId xmlns:a16="http://schemas.microsoft.com/office/drawing/2014/main" val="888335589"/>
                    </a:ext>
                  </a:extLst>
                </a:gridCol>
                <a:gridCol w="2144382">
                  <a:extLst>
                    <a:ext uri="{9D8B030D-6E8A-4147-A177-3AD203B41FA5}">
                      <a16:colId xmlns:a16="http://schemas.microsoft.com/office/drawing/2014/main" val="1164289594"/>
                    </a:ext>
                  </a:extLst>
                </a:gridCol>
              </a:tblGrid>
              <a:tr h="1026547">
                <a:tc>
                  <a:txBody>
                    <a:bodyPr/>
                    <a:lstStyle/>
                    <a:p>
                      <a:r>
                        <a:rPr lang="en-US" sz="2000" b="1"/>
                        <a:t>Model Composition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Machine Learning Model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 Fold Cross Validation result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Prediction Accuracy on the Test Set</a:t>
                      </a:r>
                    </a:p>
                  </a:txBody>
                  <a:tcPr marL="100387" marR="100387" marT="50194" marB="50194"/>
                </a:tc>
                <a:extLst>
                  <a:ext uri="{0D108BD9-81ED-4DB2-BD59-A6C34878D82A}">
                    <a16:rowId xmlns:a16="http://schemas.microsoft.com/office/drawing/2014/main" val="3701935981"/>
                  </a:ext>
                </a:extLst>
              </a:tr>
              <a:tr h="727786">
                <a:tc>
                  <a:txBody>
                    <a:bodyPr/>
                    <a:lstStyle/>
                    <a:p>
                      <a:r>
                        <a:rPr lang="en-US" sz="2000"/>
                        <a:t>Model 1 (Base Model)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Logistic Regression</a:t>
                      </a:r>
                      <a:endParaRPr lang="en-US" sz="2000" err="1"/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80.8%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72.2%</a:t>
                      </a:r>
                    </a:p>
                  </a:txBody>
                  <a:tcPr marL="100387" marR="100387" marT="50194" marB="50194"/>
                </a:tc>
                <a:extLst>
                  <a:ext uri="{0D108BD9-81ED-4DB2-BD59-A6C34878D82A}">
                    <a16:rowId xmlns:a16="http://schemas.microsoft.com/office/drawing/2014/main" val="1174957981"/>
                  </a:ext>
                </a:extLst>
              </a:tr>
              <a:tr h="727786">
                <a:tc>
                  <a:txBody>
                    <a:bodyPr/>
                    <a:lstStyle/>
                    <a:p>
                      <a:r>
                        <a:rPr lang="en-US" sz="2000"/>
                        <a:t>Model 2 (Improved Model)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Support Vector Machine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91.6%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85.5%</a:t>
                      </a:r>
                    </a:p>
                  </a:txBody>
                  <a:tcPr marL="100387" marR="100387" marT="50194" marB="50194"/>
                </a:tc>
                <a:extLst>
                  <a:ext uri="{0D108BD9-81ED-4DB2-BD59-A6C34878D82A}">
                    <a16:rowId xmlns:a16="http://schemas.microsoft.com/office/drawing/2014/main" val="142794115"/>
                  </a:ext>
                </a:extLst>
              </a:tr>
              <a:tr h="727786">
                <a:tc>
                  <a:txBody>
                    <a:bodyPr/>
                    <a:lstStyle/>
                    <a:p>
                      <a:r>
                        <a:rPr lang="en-US" sz="2000"/>
                        <a:t>Model 3 (Improved Model)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Random Forest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97.4%</a:t>
                      </a:r>
                    </a:p>
                  </a:txBody>
                  <a:tcPr marL="100387" marR="100387" marT="50194" marB="50194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93.3%</a:t>
                      </a:r>
                    </a:p>
                  </a:txBody>
                  <a:tcPr marL="100387" marR="100387" marT="50194" marB="50194"/>
                </a:tc>
                <a:extLst>
                  <a:ext uri="{0D108BD9-81ED-4DB2-BD59-A6C34878D82A}">
                    <a16:rowId xmlns:a16="http://schemas.microsoft.com/office/drawing/2014/main" val="599193453"/>
                  </a:ext>
                </a:extLst>
              </a:tr>
            </a:tbl>
          </a:graphicData>
        </a:graphic>
      </p:graphicFrame>
      <p:pic>
        <p:nvPicPr>
          <p:cNvPr id="3" name="Recording (35)">
            <a:hlinkClick r:id="" action="ppaction://media"/>
            <a:extLst>
              <a:ext uri="{FF2B5EF4-FFF2-40B4-BE49-F238E27FC236}">
                <a16:creationId xmlns:a16="http://schemas.microsoft.com/office/drawing/2014/main" id="{7FF9BF3F-0DC5-E67A-AF31-36EB9217FA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5446" y="7633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2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FD99E-1FF6-5231-7BE1-6E0FF337D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35E08-5674-9229-9EFA-8D5649A82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54" y="936040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Key Predictors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blue dots and white text&#10;&#10;AI-generated content may be incorrect.">
            <a:extLst>
              <a:ext uri="{FF2B5EF4-FFF2-40B4-BE49-F238E27FC236}">
                <a16:creationId xmlns:a16="http://schemas.microsoft.com/office/drawing/2014/main" id="{CB65E821-1665-5C92-A706-9D6347E9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572" y="1691063"/>
            <a:ext cx="5608830" cy="3365297"/>
          </a:xfrm>
          <a:prstGeom prst="rect">
            <a:avLst/>
          </a:prstGeom>
        </p:spPr>
      </p:pic>
      <p:pic>
        <p:nvPicPr>
          <p:cNvPr id="9" name="Recording (36)">
            <a:hlinkClick r:id="" action="ppaction://media"/>
            <a:extLst>
              <a:ext uri="{FF2B5EF4-FFF2-40B4-BE49-F238E27FC236}">
                <a16:creationId xmlns:a16="http://schemas.microsoft.com/office/drawing/2014/main" id="{840828A6-DB74-64E1-7F67-5D16E16E7C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5402" y="119351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7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4F91-AC81-C771-C3FF-48ACA90F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 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B68DC8-F80B-8293-EFB2-7FA7A82CA2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0" name="Recording">
            <a:hlinkClick r:id="" action="ppaction://media"/>
            <a:extLst>
              <a:ext uri="{FF2B5EF4-FFF2-40B4-BE49-F238E27FC236}">
                <a16:creationId xmlns:a16="http://schemas.microsoft.com/office/drawing/2014/main" id="{1FA81823-ED93-F4D5-7D58-1903423B46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642475" y="36131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7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D9AF47-53F6-DA26-279F-E4FEDEAD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Model Logic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BD773BC-A016-9BF7-C0BE-2434E87AC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0833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3416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53FF6-68DB-FEDB-7FFB-BEFBC2170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3F629-2782-8B7F-A1A9-88360568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Beyond the Bare Minimum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6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Final Project-Predictive Analytics</vt:lpstr>
      <vt:lpstr>Overview</vt:lpstr>
      <vt:lpstr>Variables &amp; Outcome</vt:lpstr>
      <vt:lpstr>Approach/Methods</vt:lpstr>
      <vt:lpstr>Model Results </vt:lpstr>
      <vt:lpstr> Key Predictors</vt:lpstr>
      <vt:lpstr>Model Overview </vt:lpstr>
      <vt:lpstr>Model Logic</vt:lpstr>
      <vt:lpstr>Beyond the Bare Minimum </vt:lpstr>
      <vt:lpstr>Beyond Minimum Requirements </vt:lpstr>
      <vt:lpstr>Advanced Techniques Used</vt:lpstr>
      <vt:lpstr>Recommendations and Conclusion</vt:lpstr>
      <vt:lpstr>Insights</vt:lpstr>
      <vt:lpstr>Business Applications:</vt:lpstr>
      <vt:lpstr>Final Summary Statistics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73</cp:revision>
  <dcterms:created xsi:type="dcterms:W3CDTF">2025-11-29T02:56:37Z</dcterms:created>
  <dcterms:modified xsi:type="dcterms:W3CDTF">2025-12-05T16:00:37Z</dcterms:modified>
</cp:coreProperties>
</file>